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9" r:id="rId1"/>
  </p:sldMasterIdLst>
  <p:notesMasterIdLst>
    <p:notesMasterId r:id="rId18"/>
  </p:notesMasterIdLst>
  <p:sldIdLst>
    <p:sldId id="264" r:id="rId2"/>
    <p:sldId id="257" r:id="rId3"/>
    <p:sldId id="258" r:id="rId4"/>
    <p:sldId id="295" r:id="rId5"/>
    <p:sldId id="305" r:id="rId6"/>
    <p:sldId id="296" r:id="rId7"/>
    <p:sldId id="304" r:id="rId8"/>
    <p:sldId id="297" r:id="rId9"/>
    <p:sldId id="298" r:id="rId10"/>
    <p:sldId id="299" r:id="rId11"/>
    <p:sldId id="300" r:id="rId12"/>
    <p:sldId id="303" r:id="rId13"/>
    <p:sldId id="273" r:id="rId14"/>
    <p:sldId id="301" r:id="rId15"/>
    <p:sldId id="302" r:id="rId16"/>
    <p:sldId id="275" r:id="rId17"/>
  </p:sldIdLst>
  <p:sldSz cx="9144000" cy="5143500" type="screen16x9"/>
  <p:notesSz cx="6858000" cy="9144000"/>
  <p:embeddedFontLst>
    <p:embeddedFont>
      <p:font typeface="Share Tech Mono" charset="0"/>
      <p:regular r:id="rId19"/>
    </p:embeddedFont>
    <p:embeddedFont>
      <p:font typeface="Arial Narrow" pitchFamily="34" charset="0"/>
      <p:regular r:id="rId20"/>
      <p:bold r:id="rId21"/>
      <p:italic r:id="rId22"/>
      <p:boldItalic r:id="rId23"/>
    </p:embeddedFont>
    <p:embeddedFont>
      <p:font typeface="Open Sans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4E1212"/>
    <a:srgbClr val="DEE07A"/>
    <a:srgbClr val="4E324F"/>
    <a:srgbClr val="FF66CC"/>
    <a:srgbClr val="7A0000"/>
    <a:srgbClr val="990000"/>
    <a:srgbClr val="B0B0B0"/>
    <a:srgbClr val="3A3A3A"/>
    <a:srgbClr val="000066"/>
  </p:clrMru>
</p:presentationPr>
</file>

<file path=ppt/tableStyles.xml><?xml version="1.0" encoding="utf-8"?>
<a:tblStyleLst xmlns:a="http://schemas.openxmlformats.org/drawingml/2006/main" def="{344590B4-7539-4A0D-A6D4-E85369230257}">
  <a:tblStyle styleId="{344590B4-7539-4A0D-A6D4-E8536923025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906" y="-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2a318d31864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2" name="Google Shape;442;g2a318d31864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Google Shape;671;g2a318d31864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2" name="Google Shape;672;g2a318d31864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db0f9523dd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db0f9523dd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dd0c7d16c6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dd0c7d16c6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d0c7d16c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dd0c7d16c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oogle Shape;35;p4"/>
          <p:cNvGrpSpPr/>
          <p:nvPr/>
        </p:nvGrpSpPr>
        <p:grpSpPr>
          <a:xfrm>
            <a:off x="381323" y="171414"/>
            <a:ext cx="8381354" cy="4800673"/>
            <a:chOff x="-3020376" y="537453"/>
            <a:chExt cx="11448373" cy="6557400"/>
          </a:xfrm>
        </p:grpSpPr>
        <p:sp>
          <p:nvSpPr>
            <p:cNvPr id="36" name="Google Shape;36;p4"/>
            <p:cNvSpPr/>
            <p:nvPr/>
          </p:nvSpPr>
          <p:spPr>
            <a:xfrm>
              <a:off x="-3020376" y="537453"/>
              <a:ext cx="11448300" cy="6557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37" name="Google Shape;37;p4"/>
            <p:cNvSpPr/>
            <p:nvPr/>
          </p:nvSpPr>
          <p:spPr>
            <a:xfrm>
              <a:off x="-3020303" y="537453"/>
              <a:ext cx="11448300" cy="5076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38" name="Google Shape;38;p4"/>
            <p:cNvGrpSpPr/>
            <p:nvPr/>
          </p:nvGrpSpPr>
          <p:grpSpPr>
            <a:xfrm>
              <a:off x="7338381" y="690654"/>
              <a:ext cx="884791" cy="153801"/>
              <a:chOff x="7087900" y="662250"/>
              <a:chExt cx="1211711" cy="210600"/>
            </a:xfrm>
          </p:grpSpPr>
          <p:grpSp>
            <p:nvGrpSpPr>
              <p:cNvPr id="39" name="Google Shape;39;p4"/>
              <p:cNvGrpSpPr/>
              <p:nvPr/>
            </p:nvGrpSpPr>
            <p:grpSpPr>
              <a:xfrm>
                <a:off x="8089070" y="662280"/>
                <a:ext cx="210541" cy="210541"/>
                <a:chOff x="8737850" y="715475"/>
                <a:chExt cx="457200" cy="457200"/>
              </a:xfrm>
            </p:grpSpPr>
            <p:cxnSp>
              <p:nvCxnSpPr>
                <p:cNvPr id="40" name="Google Shape;40;p4"/>
                <p:cNvCxnSpPr/>
                <p:nvPr/>
              </p:nvCxnSpPr>
              <p:spPr>
                <a:xfrm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41" name="Google Shape;41;p4"/>
                <p:cNvCxnSpPr/>
                <p:nvPr/>
              </p:nvCxnSpPr>
              <p:spPr>
                <a:xfrm flipH="1"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42" name="Google Shape;42;p4"/>
              <p:cNvCxnSpPr/>
              <p:nvPr/>
            </p:nvCxnSpPr>
            <p:spPr>
              <a:xfrm>
                <a:off x="7087900" y="767550"/>
                <a:ext cx="298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43" name="Google Shape;43;p4"/>
              <p:cNvSpPr/>
              <p:nvPr/>
            </p:nvSpPr>
            <p:spPr>
              <a:xfrm>
                <a:off x="7632585" y="662250"/>
                <a:ext cx="210600" cy="2106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44" name="Google Shape;44;p4"/>
          <p:cNvSpPr txBox="1">
            <a:spLocks noGrp="1"/>
          </p:cNvSpPr>
          <p:nvPr>
            <p:ph type="title"/>
          </p:nvPr>
        </p:nvSpPr>
        <p:spPr>
          <a:xfrm>
            <a:off x="720000" y="5374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4"/>
          <p:cNvSpPr txBox="1">
            <a:spLocks noGrp="1"/>
          </p:cNvSpPr>
          <p:nvPr>
            <p:ph type="body" idx="1"/>
          </p:nvPr>
        </p:nvSpPr>
        <p:spPr>
          <a:xfrm>
            <a:off x="720000" y="1110150"/>
            <a:ext cx="7704000" cy="3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7" name="Google Shape;247;p20"/>
          <p:cNvGrpSpPr/>
          <p:nvPr/>
        </p:nvGrpSpPr>
        <p:grpSpPr>
          <a:xfrm>
            <a:off x="716075" y="156450"/>
            <a:ext cx="7711918" cy="4830981"/>
            <a:chOff x="-2105881" y="537468"/>
            <a:chExt cx="10533968" cy="6598800"/>
          </a:xfrm>
        </p:grpSpPr>
        <p:sp>
          <p:nvSpPr>
            <p:cNvPr id="248" name="Google Shape;248;p20"/>
            <p:cNvSpPr/>
            <p:nvPr/>
          </p:nvSpPr>
          <p:spPr>
            <a:xfrm>
              <a:off x="-2105881" y="537468"/>
              <a:ext cx="10533900" cy="65988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49" name="Google Shape;249;p20"/>
            <p:cNvSpPr/>
            <p:nvPr/>
          </p:nvSpPr>
          <p:spPr>
            <a:xfrm>
              <a:off x="-2105814" y="537469"/>
              <a:ext cx="10533900" cy="5076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250" name="Google Shape;250;p20"/>
            <p:cNvGrpSpPr/>
            <p:nvPr/>
          </p:nvGrpSpPr>
          <p:grpSpPr>
            <a:xfrm>
              <a:off x="7338381" y="690654"/>
              <a:ext cx="884791" cy="153801"/>
              <a:chOff x="7087900" y="662250"/>
              <a:chExt cx="1211711" cy="210600"/>
            </a:xfrm>
          </p:grpSpPr>
          <p:grpSp>
            <p:nvGrpSpPr>
              <p:cNvPr id="251" name="Google Shape;251;p20"/>
              <p:cNvGrpSpPr/>
              <p:nvPr/>
            </p:nvGrpSpPr>
            <p:grpSpPr>
              <a:xfrm>
                <a:off x="8089070" y="662280"/>
                <a:ext cx="210541" cy="210541"/>
                <a:chOff x="8737850" y="715475"/>
                <a:chExt cx="457200" cy="457200"/>
              </a:xfrm>
            </p:grpSpPr>
            <p:cxnSp>
              <p:nvCxnSpPr>
                <p:cNvPr id="252" name="Google Shape;252;p20"/>
                <p:cNvCxnSpPr/>
                <p:nvPr/>
              </p:nvCxnSpPr>
              <p:spPr>
                <a:xfrm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53" name="Google Shape;253;p20"/>
                <p:cNvCxnSpPr/>
                <p:nvPr/>
              </p:nvCxnSpPr>
              <p:spPr>
                <a:xfrm flipH="1"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254" name="Google Shape;254;p20"/>
              <p:cNvCxnSpPr/>
              <p:nvPr/>
            </p:nvCxnSpPr>
            <p:spPr>
              <a:xfrm>
                <a:off x="7087900" y="767550"/>
                <a:ext cx="298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55" name="Google Shape;255;p20"/>
              <p:cNvSpPr/>
              <p:nvPr/>
            </p:nvSpPr>
            <p:spPr>
              <a:xfrm>
                <a:off x="7632585" y="662250"/>
                <a:ext cx="210600" cy="2106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"/>
          <p:cNvGrpSpPr/>
          <p:nvPr/>
        </p:nvGrpSpPr>
        <p:grpSpPr>
          <a:xfrm>
            <a:off x="381323" y="171414"/>
            <a:ext cx="8381354" cy="4800673"/>
            <a:chOff x="-3020376" y="537453"/>
            <a:chExt cx="11448373" cy="6557400"/>
          </a:xfrm>
        </p:grpSpPr>
        <p:sp>
          <p:nvSpPr>
            <p:cNvPr id="48" name="Google Shape;48;p5"/>
            <p:cNvSpPr/>
            <p:nvPr/>
          </p:nvSpPr>
          <p:spPr>
            <a:xfrm>
              <a:off x="-3020376" y="537453"/>
              <a:ext cx="11448300" cy="6557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49" name="Google Shape;49;p5"/>
            <p:cNvSpPr/>
            <p:nvPr/>
          </p:nvSpPr>
          <p:spPr>
            <a:xfrm>
              <a:off x="-3020303" y="537453"/>
              <a:ext cx="11448300" cy="5076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50" name="Google Shape;50;p5"/>
            <p:cNvGrpSpPr/>
            <p:nvPr/>
          </p:nvGrpSpPr>
          <p:grpSpPr>
            <a:xfrm>
              <a:off x="7338381" y="690654"/>
              <a:ext cx="884791" cy="153801"/>
              <a:chOff x="7087900" y="662250"/>
              <a:chExt cx="1211711" cy="210600"/>
            </a:xfrm>
          </p:grpSpPr>
          <p:grpSp>
            <p:nvGrpSpPr>
              <p:cNvPr id="51" name="Google Shape;51;p5"/>
              <p:cNvGrpSpPr/>
              <p:nvPr/>
            </p:nvGrpSpPr>
            <p:grpSpPr>
              <a:xfrm>
                <a:off x="8089070" y="662280"/>
                <a:ext cx="210541" cy="210541"/>
                <a:chOff x="8737850" y="715475"/>
                <a:chExt cx="457200" cy="457200"/>
              </a:xfrm>
            </p:grpSpPr>
            <p:cxnSp>
              <p:nvCxnSpPr>
                <p:cNvPr id="52" name="Google Shape;52;p5"/>
                <p:cNvCxnSpPr/>
                <p:nvPr/>
              </p:nvCxnSpPr>
              <p:spPr>
                <a:xfrm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53" name="Google Shape;53;p5"/>
                <p:cNvCxnSpPr/>
                <p:nvPr/>
              </p:nvCxnSpPr>
              <p:spPr>
                <a:xfrm flipH="1"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54" name="Google Shape;54;p5"/>
              <p:cNvCxnSpPr/>
              <p:nvPr/>
            </p:nvCxnSpPr>
            <p:spPr>
              <a:xfrm>
                <a:off x="7087900" y="767550"/>
                <a:ext cx="298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55" name="Google Shape;55;p5"/>
              <p:cNvSpPr/>
              <p:nvPr/>
            </p:nvSpPr>
            <p:spPr>
              <a:xfrm>
                <a:off x="7632585" y="662250"/>
                <a:ext cx="210600" cy="2106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56" name="Google Shape;56;p5"/>
          <p:cNvSpPr txBox="1">
            <a:spLocks noGrp="1"/>
          </p:cNvSpPr>
          <p:nvPr>
            <p:ph type="title"/>
          </p:nvPr>
        </p:nvSpPr>
        <p:spPr>
          <a:xfrm>
            <a:off x="720000" y="5374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"/>
          <p:cNvSpPr txBox="1">
            <a:spLocks noGrp="1"/>
          </p:cNvSpPr>
          <p:nvPr>
            <p:ph type="body" idx="1"/>
          </p:nvPr>
        </p:nvSpPr>
        <p:spPr>
          <a:xfrm>
            <a:off x="721125" y="1202800"/>
            <a:ext cx="3759300" cy="34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/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2pPr>
            <a:lvl3pPr marL="1371600" lvl="2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58" name="Google Shape;58;p5"/>
          <p:cNvSpPr txBox="1">
            <a:spLocks noGrp="1"/>
          </p:cNvSpPr>
          <p:nvPr>
            <p:ph type="body" idx="2"/>
          </p:nvPr>
        </p:nvSpPr>
        <p:spPr>
          <a:xfrm>
            <a:off x="4663650" y="1634200"/>
            <a:ext cx="3759300" cy="29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2200"/>
            </a:lvl1pPr>
            <a:lvl2pPr marL="914400" lvl="1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200"/>
            </a:lvl2pPr>
            <a:lvl3pPr marL="1371600" lvl="2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" name="Google Shape;60;p6"/>
          <p:cNvGrpSpPr/>
          <p:nvPr/>
        </p:nvGrpSpPr>
        <p:grpSpPr>
          <a:xfrm>
            <a:off x="381323" y="171414"/>
            <a:ext cx="8381354" cy="4800673"/>
            <a:chOff x="-3020376" y="537453"/>
            <a:chExt cx="11448373" cy="6557400"/>
          </a:xfrm>
        </p:grpSpPr>
        <p:sp>
          <p:nvSpPr>
            <p:cNvPr id="61" name="Google Shape;61;p6"/>
            <p:cNvSpPr/>
            <p:nvPr/>
          </p:nvSpPr>
          <p:spPr>
            <a:xfrm>
              <a:off x="-3020376" y="537453"/>
              <a:ext cx="11448300" cy="6557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62" name="Google Shape;62;p6"/>
            <p:cNvSpPr/>
            <p:nvPr/>
          </p:nvSpPr>
          <p:spPr>
            <a:xfrm>
              <a:off x="-3020303" y="537453"/>
              <a:ext cx="11448300" cy="5076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63" name="Google Shape;63;p6"/>
            <p:cNvGrpSpPr/>
            <p:nvPr/>
          </p:nvGrpSpPr>
          <p:grpSpPr>
            <a:xfrm>
              <a:off x="7338381" y="690654"/>
              <a:ext cx="884791" cy="153801"/>
              <a:chOff x="7087900" y="662250"/>
              <a:chExt cx="1211711" cy="210600"/>
            </a:xfrm>
          </p:grpSpPr>
          <p:grpSp>
            <p:nvGrpSpPr>
              <p:cNvPr id="64" name="Google Shape;64;p6"/>
              <p:cNvGrpSpPr/>
              <p:nvPr/>
            </p:nvGrpSpPr>
            <p:grpSpPr>
              <a:xfrm>
                <a:off x="8089070" y="662280"/>
                <a:ext cx="210541" cy="210541"/>
                <a:chOff x="8737850" y="715475"/>
                <a:chExt cx="457200" cy="457200"/>
              </a:xfrm>
            </p:grpSpPr>
            <p:cxnSp>
              <p:nvCxnSpPr>
                <p:cNvPr id="65" name="Google Shape;65;p6"/>
                <p:cNvCxnSpPr/>
                <p:nvPr/>
              </p:nvCxnSpPr>
              <p:spPr>
                <a:xfrm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66" name="Google Shape;66;p6"/>
                <p:cNvCxnSpPr/>
                <p:nvPr/>
              </p:nvCxnSpPr>
              <p:spPr>
                <a:xfrm flipH="1"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67" name="Google Shape;67;p6"/>
              <p:cNvCxnSpPr/>
              <p:nvPr/>
            </p:nvCxnSpPr>
            <p:spPr>
              <a:xfrm>
                <a:off x="7087900" y="767550"/>
                <a:ext cx="298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68" name="Google Shape;68;p6"/>
              <p:cNvSpPr/>
              <p:nvPr/>
            </p:nvSpPr>
            <p:spPr>
              <a:xfrm>
                <a:off x="7632585" y="662250"/>
                <a:ext cx="210600" cy="2106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69" name="Google Shape;69;p6"/>
          <p:cNvSpPr txBox="1">
            <a:spLocks noGrp="1"/>
          </p:cNvSpPr>
          <p:nvPr>
            <p:ph type="title"/>
          </p:nvPr>
        </p:nvSpPr>
        <p:spPr>
          <a:xfrm>
            <a:off x="720000" y="5374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8"/>
          <p:cNvGrpSpPr/>
          <p:nvPr/>
        </p:nvGrpSpPr>
        <p:grpSpPr>
          <a:xfrm>
            <a:off x="716075" y="537450"/>
            <a:ext cx="7711918" cy="4068646"/>
            <a:chOff x="-2105881" y="537468"/>
            <a:chExt cx="10533968" cy="5557500"/>
          </a:xfrm>
        </p:grpSpPr>
        <p:sp>
          <p:nvSpPr>
            <p:cNvPr id="84" name="Google Shape;84;p8"/>
            <p:cNvSpPr/>
            <p:nvPr/>
          </p:nvSpPr>
          <p:spPr>
            <a:xfrm>
              <a:off x="-2105881" y="537468"/>
              <a:ext cx="10533900" cy="55575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85" name="Google Shape;85;p8"/>
            <p:cNvSpPr/>
            <p:nvPr/>
          </p:nvSpPr>
          <p:spPr>
            <a:xfrm>
              <a:off x="-2105814" y="537469"/>
              <a:ext cx="10533900" cy="5076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86" name="Google Shape;86;p8"/>
            <p:cNvGrpSpPr/>
            <p:nvPr/>
          </p:nvGrpSpPr>
          <p:grpSpPr>
            <a:xfrm>
              <a:off x="7338381" y="690654"/>
              <a:ext cx="884791" cy="153801"/>
              <a:chOff x="7087900" y="662250"/>
              <a:chExt cx="1211711" cy="210600"/>
            </a:xfrm>
          </p:grpSpPr>
          <p:grpSp>
            <p:nvGrpSpPr>
              <p:cNvPr id="87" name="Google Shape;87;p8"/>
              <p:cNvGrpSpPr/>
              <p:nvPr/>
            </p:nvGrpSpPr>
            <p:grpSpPr>
              <a:xfrm>
                <a:off x="8089070" y="662280"/>
                <a:ext cx="210541" cy="210541"/>
                <a:chOff x="8737850" y="715475"/>
                <a:chExt cx="457200" cy="457200"/>
              </a:xfrm>
            </p:grpSpPr>
            <p:cxnSp>
              <p:nvCxnSpPr>
                <p:cNvPr id="88" name="Google Shape;88;p8"/>
                <p:cNvCxnSpPr/>
                <p:nvPr/>
              </p:nvCxnSpPr>
              <p:spPr>
                <a:xfrm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89" name="Google Shape;89;p8"/>
                <p:cNvCxnSpPr/>
                <p:nvPr/>
              </p:nvCxnSpPr>
              <p:spPr>
                <a:xfrm flipH="1"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90" name="Google Shape;90;p8"/>
              <p:cNvCxnSpPr/>
              <p:nvPr/>
            </p:nvCxnSpPr>
            <p:spPr>
              <a:xfrm>
                <a:off x="7087900" y="767550"/>
                <a:ext cx="298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91" name="Google Shape;91;p8"/>
              <p:cNvSpPr/>
              <p:nvPr/>
            </p:nvSpPr>
            <p:spPr>
              <a:xfrm>
                <a:off x="7632585" y="662250"/>
                <a:ext cx="210600" cy="2106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92" name="Google Shape;92;p8"/>
          <p:cNvSpPr txBox="1">
            <a:spLocks noGrp="1"/>
          </p:cNvSpPr>
          <p:nvPr>
            <p:ph type="title"/>
          </p:nvPr>
        </p:nvSpPr>
        <p:spPr>
          <a:xfrm>
            <a:off x="1695150" y="1278750"/>
            <a:ext cx="5751300" cy="25860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0"/>
          <p:cNvGrpSpPr/>
          <p:nvPr/>
        </p:nvGrpSpPr>
        <p:grpSpPr>
          <a:xfrm>
            <a:off x="381323" y="171414"/>
            <a:ext cx="8381354" cy="4800673"/>
            <a:chOff x="-3020376" y="537453"/>
            <a:chExt cx="11448373" cy="6557400"/>
          </a:xfrm>
        </p:grpSpPr>
        <p:sp>
          <p:nvSpPr>
            <p:cNvPr id="107" name="Google Shape;107;p10"/>
            <p:cNvSpPr/>
            <p:nvPr/>
          </p:nvSpPr>
          <p:spPr>
            <a:xfrm>
              <a:off x="-3020376" y="537453"/>
              <a:ext cx="11448300" cy="6557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08" name="Google Shape;108;p10"/>
            <p:cNvSpPr/>
            <p:nvPr/>
          </p:nvSpPr>
          <p:spPr>
            <a:xfrm>
              <a:off x="-3020303" y="537453"/>
              <a:ext cx="11448300" cy="5076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109" name="Google Shape;109;p10"/>
            <p:cNvGrpSpPr/>
            <p:nvPr/>
          </p:nvGrpSpPr>
          <p:grpSpPr>
            <a:xfrm>
              <a:off x="7338381" y="690654"/>
              <a:ext cx="884791" cy="153801"/>
              <a:chOff x="7087900" y="662250"/>
              <a:chExt cx="1211711" cy="210600"/>
            </a:xfrm>
          </p:grpSpPr>
          <p:grpSp>
            <p:nvGrpSpPr>
              <p:cNvPr id="110" name="Google Shape;110;p10"/>
              <p:cNvGrpSpPr/>
              <p:nvPr/>
            </p:nvGrpSpPr>
            <p:grpSpPr>
              <a:xfrm>
                <a:off x="8089070" y="662280"/>
                <a:ext cx="210541" cy="210541"/>
                <a:chOff x="8737850" y="715475"/>
                <a:chExt cx="457200" cy="457200"/>
              </a:xfrm>
            </p:grpSpPr>
            <p:cxnSp>
              <p:nvCxnSpPr>
                <p:cNvPr id="111" name="Google Shape;111;p10"/>
                <p:cNvCxnSpPr/>
                <p:nvPr/>
              </p:nvCxnSpPr>
              <p:spPr>
                <a:xfrm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12" name="Google Shape;112;p10"/>
                <p:cNvCxnSpPr/>
                <p:nvPr/>
              </p:nvCxnSpPr>
              <p:spPr>
                <a:xfrm flipH="1"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113" name="Google Shape;113;p10"/>
              <p:cNvCxnSpPr/>
              <p:nvPr/>
            </p:nvCxnSpPr>
            <p:spPr>
              <a:xfrm>
                <a:off x="7087900" y="767550"/>
                <a:ext cx="298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14" name="Google Shape;114;p10"/>
              <p:cNvSpPr/>
              <p:nvPr/>
            </p:nvSpPr>
            <p:spPr>
              <a:xfrm>
                <a:off x="7632585" y="662250"/>
                <a:ext cx="210600" cy="2106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115" name="Google Shape;115;p10"/>
          <p:cNvSpPr txBox="1">
            <a:spLocks noGrp="1"/>
          </p:cNvSpPr>
          <p:nvPr>
            <p:ph type="body" idx="1"/>
          </p:nvPr>
        </p:nvSpPr>
        <p:spPr>
          <a:xfrm>
            <a:off x="1375950" y="3837500"/>
            <a:ext cx="6392100" cy="6051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>
                <a:solidFill>
                  <a:schemeClr val="dk1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Google Shape;130;p13"/>
          <p:cNvGrpSpPr/>
          <p:nvPr/>
        </p:nvGrpSpPr>
        <p:grpSpPr>
          <a:xfrm>
            <a:off x="381323" y="171414"/>
            <a:ext cx="8381354" cy="4800673"/>
            <a:chOff x="-3020376" y="537453"/>
            <a:chExt cx="11448373" cy="6557400"/>
          </a:xfrm>
        </p:grpSpPr>
        <p:sp>
          <p:nvSpPr>
            <p:cNvPr id="131" name="Google Shape;131;p13"/>
            <p:cNvSpPr/>
            <p:nvPr/>
          </p:nvSpPr>
          <p:spPr>
            <a:xfrm>
              <a:off x="-3020376" y="537453"/>
              <a:ext cx="11448300" cy="6557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32" name="Google Shape;132;p13"/>
            <p:cNvSpPr/>
            <p:nvPr/>
          </p:nvSpPr>
          <p:spPr>
            <a:xfrm>
              <a:off x="-3020303" y="537453"/>
              <a:ext cx="11448300" cy="5076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133" name="Google Shape;133;p13"/>
            <p:cNvGrpSpPr/>
            <p:nvPr/>
          </p:nvGrpSpPr>
          <p:grpSpPr>
            <a:xfrm>
              <a:off x="7338381" y="690654"/>
              <a:ext cx="884791" cy="153801"/>
              <a:chOff x="7087900" y="662250"/>
              <a:chExt cx="1211711" cy="210600"/>
            </a:xfrm>
          </p:grpSpPr>
          <p:grpSp>
            <p:nvGrpSpPr>
              <p:cNvPr id="134" name="Google Shape;134;p13"/>
              <p:cNvGrpSpPr/>
              <p:nvPr/>
            </p:nvGrpSpPr>
            <p:grpSpPr>
              <a:xfrm>
                <a:off x="8089070" y="662280"/>
                <a:ext cx="210541" cy="210541"/>
                <a:chOff x="8737850" y="715475"/>
                <a:chExt cx="457200" cy="457200"/>
              </a:xfrm>
            </p:grpSpPr>
            <p:cxnSp>
              <p:nvCxnSpPr>
                <p:cNvPr id="135" name="Google Shape;135;p13"/>
                <p:cNvCxnSpPr/>
                <p:nvPr/>
              </p:nvCxnSpPr>
              <p:spPr>
                <a:xfrm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136" name="Google Shape;136;p13"/>
                <p:cNvCxnSpPr/>
                <p:nvPr/>
              </p:nvCxnSpPr>
              <p:spPr>
                <a:xfrm flipH="1"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137" name="Google Shape;137;p13"/>
              <p:cNvCxnSpPr/>
              <p:nvPr/>
            </p:nvCxnSpPr>
            <p:spPr>
              <a:xfrm>
                <a:off x="7087900" y="767550"/>
                <a:ext cx="298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38" name="Google Shape;138;p13"/>
              <p:cNvSpPr/>
              <p:nvPr/>
            </p:nvSpPr>
            <p:spPr>
              <a:xfrm>
                <a:off x="7632585" y="662250"/>
                <a:ext cx="210600" cy="2106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139" name="Google Shape;139;p13"/>
          <p:cNvSpPr txBox="1">
            <a:spLocks noGrp="1"/>
          </p:cNvSpPr>
          <p:nvPr>
            <p:ph type="title"/>
          </p:nvPr>
        </p:nvSpPr>
        <p:spPr>
          <a:xfrm>
            <a:off x="2012276" y="1388100"/>
            <a:ext cx="2304000" cy="7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3"/>
          <p:cNvSpPr txBox="1">
            <a:spLocks noGrp="1"/>
          </p:cNvSpPr>
          <p:nvPr>
            <p:ph type="title" idx="2"/>
          </p:nvPr>
        </p:nvSpPr>
        <p:spPr>
          <a:xfrm>
            <a:off x="5756001" y="1388100"/>
            <a:ext cx="2304000" cy="7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13"/>
          <p:cNvSpPr txBox="1">
            <a:spLocks noGrp="1"/>
          </p:cNvSpPr>
          <p:nvPr>
            <p:ph type="subTitle" idx="1"/>
          </p:nvPr>
        </p:nvSpPr>
        <p:spPr>
          <a:xfrm>
            <a:off x="2012277" y="2049172"/>
            <a:ext cx="23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3"/>
          </p:nvPr>
        </p:nvSpPr>
        <p:spPr>
          <a:xfrm>
            <a:off x="5756003" y="2049172"/>
            <a:ext cx="23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3"/>
          <p:cNvSpPr txBox="1">
            <a:spLocks noGrp="1"/>
          </p:cNvSpPr>
          <p:nvPr>
            <p:ph type="title" idx="4"/>
          </p:nvPr>
        </p:nvSpPr>
        <p:spPr>
          <a:xfrm>
            <a:off x="2012276" y="3103831"/>
            <a:ext cx="2304000" cy="7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3"/>
          <p:cNvSpPr txBox="1">
            <a:spLocks noGrp="1"/>
          </p:cNvSpPr>
          <p:nvPr>
            <p:ph type="title" idx="5"/>
          </p:nvPr>
        </p:nvSpPr>
        <p:spPr>
          <a:xfrm>
            <a:off x="5756001" y="3103831"/>
            <a:ext cx="2304000" cy="775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2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3"/>
          <p:cNvSpPr txBox="1">
            <a:spLocks noGrp="1"/>
          </p:cNvSpPr>
          <p:nvPr>
            <p:ph type="subTitle" idx="6"/>
          </p:nvPr>
        </p:nvSpPr>
        <p:spPr>
          <a:xfrm>
            <a:off x="2012303" y="3764902"/>
            <a:ext cx="23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13"/>
          <p:cNvSpPr txBox="1">
            <a:spLocks noGrp="1"/>
          </p:cNvSpPr>
          <p:nvPr>
            <p:ph type="subTitle" idx="7"/>
          </p:nvPr>
        </p:nvSpPr>
        <p:spPr>
          <a:xfrm>
            <a:off x="5756007" y="3764902"/>
            <a:ext cx="23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13"/>
          <p:cNvSpPr txBox="1">
            <a:spLocks noGrp="1"/>
          </p:cNvSpPr>
          <p:nvPr>
            <p:ph type="title" idx="8" hasCustomPrompt="1"/>
          </p:nvPr>
        </p:nvSpPr>
        <p:spPr>
          <a:xfrm>
            <a:off x="1083985" y="1465608"/>
            <a:ext cx="775800" cy="775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1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8" name="Google Shape;148;p13"/>
          <p:cNvSpPr txBox="1">
            <a:spLocks noGrp="1"/>
          </p:cNvSpPr>
          <p:nvPr>
            <p:ph type="title" idx="9" hasCustomPrompt="1"/>
          </p:nvPr>
        </p:nvSpPr>
        <p:spPr>
          <a:xfrm>
            <a:off x="1083985" y="3168095"/>
            <a:ext cx="775800" cy="775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1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49" name="Google Shape;149;p13"/>
          <p:cNvSpPr txBox="1">
            <a:spLocks noGrp="1"/>
          </p:cNvSpPr>
          <p:nvPr>
            <p:ph type="title" idx="13" hasCustomPrompt="1"/>
          </p:nvPr>
        </p:nvSpPr>
        <p:spPr>
          <a:xfrm>
            <a:off x="4827835" y="1465608"/>
            <a:ext cx="775800" cy="775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1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0" name="Google Shape;150;p13"/>
          <p:cNvSpPr txBox="1">
            <a:spLocks noGrp="1"/>
          </p:cNvSpPr>
          <p:nvPr>
            <p:ph type="title" idx="14" hasCustomPrompt="1"/>
          </p:nvPr>
        </p:nvSpPr>
        <p:spPr>
          <a:xfrm>
            <a:off x="4827835" y="3168095"/>
            <a:ext cx="775800" cy="7758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1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151" name="Google Shape;151;p13"/>
          <p:cNvSpPr txBox="1">
            <a:spLocks noGrp="1"/>
          </p:cNvSpPr>
          <p:nvPr>
            <p:ph type="title" idx="15"/>
          </p:nvPr>
        </p:nvSpPr>
        <p:spPr>
          <a:xfrm>
            <a:off x="720000" y="5374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7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4" name="Google Shape;224;p18"/>
          <p:cNvGrpSpPr/>
          <p:nvPr/>
        </p:nvGrpSpPr>
        <p:grpSpPr>
          <a:xfrm>
            <a:off x="716075" y="156450"/>
            <a:ext cx="7711918" cy="4830981"/>
            <a:chOff x="-2105881" y="537468"/>
            <a:chExt cx="10533968" cy="6598800"/>
          </a:xfrm>
        </p:grpSpPr>
        <p:sp>
          <p:nvSpPr>
            <p:cNvPr id="225" name="Google Shape;225;p18"/>
            <p:cNvSpPr/>
            <p:nvPr/>
          </p:nvSpPr>
          <p:spPr>
            <a:xfrm>
              <a:off x="-2105881" y="537468"/>
              <a:ext cx="10533900" cy="65988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26" name="Google Shape;226;p18"/>
            <p:cNvSpPr/>
            <p:nvPr/>
          </p:nvSpPr>
          <p:spPr>
            <a:xfrm>
              <a:off x="-2105814" y="537469"/>
              <a:ext cx="10533900" cy="5076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227" name="Google Shape;227;p18"/>
            <p:cNvGrpSpPr/>
            <p:nvPr/>
          </p:nvGrpSpPr>
          <p:grpSpPr>
            <a:xfrm>
              <a:off x="7338381" y="690654"/>
              <a:ext cx="884791" cy="153801"/>
              <a:chOff x="7087900" y="662250"/>
              <a:chExt cx="1211711" cy="210600"/>
            </a:xfrm>
          </p:grpSpPr>
          <p:grpSp>
            <p:nvGrpSpPr>
              <p:cNvPr id="228" name="Google Shape;228;p18"/>
              <p:cNvGrpSpPr/>
              <p:nvPr/>
            </p:nvGrpSpPr>
            <p:grpSpPr>
              <a:xfrm>
                <a:off x="8089070" y="662280"/>
                <a:ext cx="210541" cy="210541"/>
                <a:chOff x="8737850" y="715475"/>
                <a:chExt cx="457200" cy="457200"/>
              </a:xfrm>
            </p:grpSpPr>
            <p:cxnSp>
              <p:nvCxnSpPr>
                <p:cNvPr id="229" name="Google Shape;229;p18"/>
                <p:cNvCxnSpPr/>
                <p:nvPr/>
              </p:nvCxnSpPr>
              <p:spPr>
                <a:xfrm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30" name="Google Shape;230;p18"/>
                <p:cNvCxnSpPr/>
                <p:nvPr/>
              </p:nvCxnSpPr>
              <p:spPr>
                <a:xfrm flipH="1"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231" name="Google Shape;231;p18"/>
              <p:cNvCxnSpPr/>
              <p:nvPr/>
            </p:nvCxnSpPr>
            <p:spPr>
              <a:xfrm>
                <a:off x="7087900" y="767550"/>
                <a:ext cx="298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32" name="Google Shape;232;p18"/>
              <p:cNvSpPr/>
              <p:nvPr/>
            </p:nvSpPr>
            <p:spPr>
              <a:xfrm>
                <a:off x="7632585" y="662250"/>
                <a:ext cx="210600" cy="2106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  <p:sp>
        <p:nvSpPr>
          <p:cNvPr id="233" name="Google Shape;233;p18"/>
          <p:cNvSpPr txBox="1">
            <a:spLocks noGrp="1"/>
          </p:cNvSpPr>
          <p:nvPr>
            <p:ph type="ctrTitle"/>
          </p:nvPr>
        </p:nvSpPr>
        <p:spPr>
          <a:xfrm>
            <a:off x="2319750" y="645350"/>
            <a:ext cx="4504500" cy="1080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8500"/>
              <a:buNone/>
              <a:defRPr sz="8500"/>
            </a:lvl9pPr>
          </a:lstStyle>
          <a:p>
            <a:endParaRPr/>
          </a:p>
        </p:txBody>
      </p:sp>
      <p:sp>
        <p:nvSpPr>
          <p:cNvPr id="234" name="Google Shape;234;p18"/>
          <p:cNvSpPr txBox="1">
            <a:spLocks noGrp="1"/>
          </p:cNvSpPr>
          <p:nvPr>
            <p:ph type="subTitle" idx="1"/>
          </p:nvPr>
        </p:nvSpPr>
        <p:spPr>
          <a:xfrm>
            <a:off x="2319750" y="1726251"/>
            <a:ext cx="4504500" cy="126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5" name="Google Shape;235;p18"/>
          <p:cNvSpPr txBox="1"/>
          <p:nvPr/>
        </p:nvSpPr>
        <p:spPr>
          <a:xfrm>
            <a:off x="2319788" y="3684675"/>
            <a:ext cx="45045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30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CRÉDITOS: Este modelo de apresentação foi criado pela </a:t>
            </a:r>
            <a:r>
              <a:rPr lang="pt-BR" sz="1000" b="1" u="sng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  <a:hlinkClick r:id="rId2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Slidesgo</a:t>
            </a:r>
            <a:r>
              <a:rPr lang="pt-BR" sz="1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, e inclui ícones do </a:t>
            </a:r>
            <a:r>
              <a:rPr lang="pt-BR" sz="1000" b="1" u="sng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</a:t>
            </a:r>
            <a:r>
              <a:rPr lang="pt-BR" sz="11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e imagens da</a:t>
            </a:r>
            <a:r>
              <a:rPr lang="pt-BR" sz="1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</a:t>
            </a:r>
            <a:r>
              <a:rPr lang="pt-BR" sz="1000" b="1" u="sng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Freepik</a:t>
            </a:r>
            <a:endParaRPr sz="1000" b="1" u="sng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p19"/>
          <p:cNvGrpSpPr/>
          <p:nvPr/>
        </p:nvGrpSpPr>
        <p:grpSpPr>
          <a:xfrm>
            <a:off x="381323" y="171414"/>
            <a:ext cx="8381354" cy="4800673"/>
            <a:chOff x="-3020376" y="537453"/>
            <a:chExt cx="11448373" cy="6557400"/>
          </a:xfrm>
        </p:grpSpPr>
        <p:sp>
          <p:nvSpPr>
            <p:cNvPr id="238" name="Google Shape;238;p19"/>
            <p:cNvSpPr/>
            <p:nvPr/>
          </p:nvSpPr>
          <p:spPr>
            <a:xfrm>
              <a:off x="-3020376" y="537453"/>
              <a:ext cx="11448300" cy="65574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39" name="Google Shape;239;p19"/>
            <p:cNvSpPr/>
            <p:nvPr/>
          </p:nvSpPr>
          <p:spPr>
            <a:xfrm>
              <a:off x="-3020303" y="537453"/>
              <a:ext cx="11448300" cy="507600"/>
            </a:xfrm>
            <a:prstGeom prst="rect">
              <a:avLst/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grpSp>
          <p:nvGrpSpPr>
            <p:cNvPr id="240" name="Google Shape;240;p19"/>
            <p:cNvGrpSpPr/>
            <p:nvPr/>
          </p:nvGrpSpPr>
          <p:grpSpPr>
            <a:xfrm>
              <a:off x="7338381" y="690654"/>
              <a:ext cx="884791" cy="153801"/>
              <a:chOff x="7087900" y="662250"/>
              <a:chExt cx="1211711" cy="210600"/>
            </a:xfrm>
          </p:grpSpPr>
          <p:grpSp>
            <p:nvGrpSpPr>
              <p:cNvPr id="241" name="Google Shape;241;p19"/>
              <p:cNvGrpSpPr/>
              <p:nvPr/>
            </p:nvGrpSpPr>
            <p:grpSpPr>
              <a:xfrm>
                <a:off x="8089070" y="662280"/>
                <a:ext cx="210541" cy="210541"/>
                <a:chOff x="8737850" y="715475"/>
                <a:chExt cx="457200" cy="457200"/>
              </a:xfrm>
            </p:grpSpPr>
            <p:cxnSp>
              <p:nvCxnSpPr>
                <p:cNvPr id="242" name="Google Shape;242;p19"/>
                <p:cNvCxnSpPr/>
                <p:nvPr/>
              </p:nvCxnSpPr>
              <p:spPr>
                <a:xfrm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  <p:cxnSp>
              <p:nvCxnSpPr>
                <p:cNvPr id="243" name="Google Shape;243;p19"/>
                <p:cNvCxnSpPr/>
                <p:nvPr/>
              </p:nvCxnSpPr>
              <p:spPr>
                <a:xfrm flipH="1">
                  <a:off x="8737850" y="715475"/>
                  <a:ext cx="457200" cy="457200"/>
                </a:xfrm>
                <a:prstGeom prst="straightConnector1">
                  <a:avLst/>
                </a:prstGeom>
                <a:noFill/>
                <a:ln w="9525" cap="flat" cmpd="sng">
                  <a:solidFill>
                    <a:schemeClr val="dk1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</p:cxnSp>
          </p:grpSp>
          <p:cxnSp>
            <p:nvCxnSpPr>
              <p:cNvPr id="244" name="Google Shape;244;p19"/>
              <p:cNvCxnSpPr/>
              <p:nvPr/>
            </p:nvCxnSpPr>
            <p:spPr>
              <a:xfrm>
                <a:off x="7087900" y="767550"/>
                <a:ext cx="298800" cy="0"/>
              </a:xfrm>
              <a:prstGeom prst="straightConnector1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245" name="Google Shape;245;p19"/>
              <p:cNvSpPr/>
              <p:nvPr/>
            </p:nvSpPr>
            <p:spPr>
              <a:xfrm>
                <a:off x="7632585" y="662250"/>
                <a:ext cx="210600" cy="210600"/>
              </a:xfrm>
              <a:prstGeom prst="rect">
                <a:avLst/>
              </a:prstGeom>
              <a:noFill/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Open Sans"/>
                  <a:ea typeface="Open Sans"/>
                  <a:cs typeface="Open Sans"/>
                  <a:sym typeface="Open Sans"/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1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defRPr sz="3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defRPr sz="3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defRPr sz="3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defRPr sz="3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defRPr sz="3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defRPr sz="3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defRPr sz="3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defRPr sz="3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defRPr sz="30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hare Tech Mono"/>
              <a:buChar char="●"/>
              <a:defRPr sz="12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1pPr>
            <a:lvl2pPr marL="914400" lvl="1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hare Tech Mono"/>
              <a:buChar char="○"/>
              <a:defRPr sz="12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2pPr>
            <a:lvl3pPr marL="1371600" lvl="2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hare Tech Mono"/>
              <a:buChar char="■"/>
              <a:defRPr sz="12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3pPr>
            <a:lvl4pPr marL="1828800" lvl="3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hare Tech Mono"/>
              <a:buChar char="●"/>
              <a:defRPr sz="12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4pPr>
            <a:lvl5pPr marL="2286000" lvl="4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hare Tech Mono"/>
              <a:buChar char="○"/>
              <a:defRPr sz="12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5pPr>
            <a:lvl6pPr marL="2743200" lvl="5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hare Tech Mono"/>
              <a:buChar char="■"/>
              <a:defRPr sz="12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6pPr>
            <a:lvl7pPr marL="3200400" lvl="6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hare Tech Mono"/>
              <a:buChar char="●"/>
              <a:defRPr sz="12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7pPr>
            <a:lvl8pPr marL="3657600" lvl="7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hare Tech Mono"/>
              <a:buChar char="○"/>
              <a:defRPr sz="12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8pPr>
            <a:lvl9pPr marL="4114800" lvl="8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Share Tech Mono"/>
              <a:buChar char="■"/>
              <a:defRPr sz="120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4" r:id="rId4"/>
    <p:sldLayoutId id="2147483656" r:id="rId5"/>
    <p:sldLayoutId id="2147483658" r:id="rId6"/>
    <p:sldLayoutId id="2147483659" r:id="rId7"/>
    <p:sldLayoutId id="2147483664" r:id="rId8"/>
    <p:sldLayoutId id="2147483665" r:id="rId9"/>
    <p:sldLayoutId id="2147483666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6.xml"/><Relationship Id="rId3" Type="http://schemas.openxmlformats.org/officeDocument/2006/relationships/slide" Target="slide3.xml"/><Relationship Id="rId7" Type="http://schemas.openxmlformats.org/officeDocument/2006/relationships/slide" Target="slide9.xml"/><Relationship Id="rId12" Type="http://schemas.openxmlformats.org/officeDocument/2006/relationships/slide" Target="slide1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0" Type="http://schemas.openxmlformats.org/officeDocument/2006/relationships/slide" Target="slide12.xml"/><Relationship Id="rId4" Type="http://schemas.openxmlformats.org/officeDocument/2006/relationships/slide" Target="slide6.xml"/><Relationship Id="rId9" Type="http://schemas.openxmlformats.org/officeDocument/2006/relationships/slide" Target="slide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.jpeg"/><Relationship Id="rId7" Type="http://schemas.openxmlformats.org/officeDocument/2006/relationships/slide" Target="slid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32"/>
          <p:cNvSpPr txBox="1">
            <a:spLocks noGrp="1"/>
          </p:cNvSpPr>
          <p:nvPr>
            <p:ph type="title"/>
          </p:nvPr>
        </p:nvSpPr>
        <p:spPr>
          <a:xfrm>
            <a:off x="1187624" y="1278750"/>
            <a:ext cx="6912768" cy="258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что такое информационное</a:t>
            </a:r>
            <a:br>
              <a:rPr lang="ru-RU" dirty="0" smtClean="0"/>
            </a:br>
            <a:r>
              <a:rPr lang="ru-RU" dirty="0" smtClean="0"/>
              <a:t>общество</a:t>
            </a:r>
            <a:r>
              <a:rPr lang="en-US" dirty="0" smtClean="0"/>
              <a:t>?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95536" y="123478"/>
            <a:ext cx="7956456" cy="5040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Аспекты современного информационного общества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467544" y="627534"/>
            <a:ext cx="6048672" cy="4371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Современное информационное общество характеризуется следующими аспектами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: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</a:t>
            </a: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Усиление роли информации и знаний в жизни общества, информационное насыщение многих сфер деятельности, связывание новых точек экономического роста исключительно с информацией и ее внедрением в традиционные сферы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Информация может являться предметом потребления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Основная тенденция – роль информации последовательно растет. Информация и знания выступают важным фактором производства и экономического роста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grpSp>
        <p:nvGrpSpPr>
          <p:cNvPr id="324" name="Google Shape;1186;p29"/>
          <p:cNvGrpSpPr/>
          <p:nvPr/>
        </p:nvGrpSpPr>
        <p:grpSpPr>
          <a:xfrm>
            <a:off x="6228184" y="1779662"/>
            <a:ext cx="2664296" cy="3158902"/>
            <a:chOff x="457200" y="997005"/>
            <a:chExt cx="3235998" cy="3734966"/>
          </a:xfrm>
        </p:grpSpPr>
        <p:sp>
          <p:nvSpPr>
            <p:cNvPr id="325" name="Google Shape;1187;p29"/>
            <p:cNvSpPr/>
            <p:nvPr/>
          </p:nvSpPr>
          <p:spPr>
            <a:xfrm>
              <a:off x="457200" y="4475703"/>
              <a:ext cx="3036451" cy="256268"/>
            </a:xfrm>
            <a:custGeom>
              <a:avLst/>
              <a:gdLst/>
              <a:ahLst/>
              <a:cxnLst/>
              <a:rect l="l" t="t" r="r" b="b"/>
              <a:pathLst>
                <a:path w="85915" h="7251" extrusionOk="0">
                  <a:moveTo>
                    <a:pt x="40754" y="1"/>
                  </a:moveTo>
                  <a:lnTo>
                    <a:pt x="38564" y="14"/>
                  </a:lnTo>
                  <a:lnTo>
                    <a:pt x="36414" y="42"/>
                  </a:lnTo>
                  <a:lnTo>
                    <a:pt x="34306" y="69"/>
                  </a:lnTo>
                  <a:lnTo>
                    <a:pt x="32225" y="110"/>
                  </a:lnTo>
                  <a:lnTo>
                    <a:pt x="30184" y="164"/>
                  </a:lnTo>
                  <a:lnTo>
                    <a:pt x="28185" y="219"/>
                  </a:lnTo>
                  <a:lnTo>
                    <a:pt x="26240" y="287"/>
                  </a:lnTo>
                  <a:lnTo>
                    <a:pt x="24335" y="355"/>
                  </a:lnTo>
                  <a:lnTo>
                    <a:pt x="22485" y="436"/>
                  </a:lnTo>
                  <a:lnTo>
                    <a:pt x="20690" y="518"/>
                  </a:lnTo>
                  <a:lnTo>
                    <a:pt x="18935" y="613"/>
                  </a:lnTo>
                  <a:lnTo>
                    <a:pt x="17262" y="722"/>
                  </a:lnTo>
                  <a:lnTo>
                    <a:pt x="15630" y="831"/>
                  </a:lnTo>
                  <a:lnTo>
                    <a:pt x="14079" y="939"/>
                  </a:lnTo>
                  <a:lnTo>
                    <a:pt x="12583" y="1062"/>
                  </a:lnTo>
                  <a:lnTo>
                    <a:pt x="11168" y="1184"/>
                  </a:lnTo>
                  <a:lnTo>
                    <a:pt x="9808" y="1320"/>
                  </a:lnTo>
                  <a:lnTo>
                    <a:pt x="8543" y="1456"/>
                  </a:lnTo>
                  <a:lnTo>
                    <a:pt x="7332" y="1592"/>
                  </a:lnTo>
                  <a:lnTo>
                    <a:pt x="6217" y="1742"/>
                  </a:lnTo>
                  <a:lnTo>
                    <a:pt x="5183" y="1892"/>
                  </a:lnTo>
                  <a:lnTo>
                    <a:pt x="4244" y="2055"/>
                  </a:lnTo>
                  <a:lnTo>
                    <a:pt x="3374" y="2218"/>
                  </a:lnTo>
                  <a:lnTo>
                    <a:pt x="2612" y="2381"/>
                  </a:lnTo>
                  <a:lnTo>
                    <a:pt x="1932" y="2545"/>
                  </a:lnTo>
                  <a:lnTo>
                    <a:pt x="1361" y="2721"/>
                  </a:lnTo>
                  <a:lnTo>
                    <a:pt x="1102" y="2803"/>
                  </a:lnTo>
                  <a:lnTo>
                    <a:pt x="871" y="2898"/>
                  </a:lnTo>
                  <a:lnTo>
                    <a:pt x="667" y="2980"/>
                  </a:lnTo>
                  <a:lnTo>
                    <a:pt x="504" y="3075"/>
                  </a:lnTo>
                  <a:lnTo>
                    <a:pt x="354" y="3157"/>
                  </a:lnTo>
                  <a:lnTo>
                    <a:pt x="218" y="3252"/>
                  </a:lnTo>
                  <a:lnTo>
                    <a:pt x="123" y="3347"/>
                  </a:lnTo>
                  <a:lnTo>
                    <a:pt x="55" y="3442"/>
                  </a:lnTo>
                  <a:lnTo>
                    <a:pt x="14" y="3538"/>
                  </a:lnTo>
                  <a:lnTo>
                    <a:pt x="0" y="3619"/>
                  </a:lnTo>
                  <a:lnTo>
                    <a:pt x="14" y="3714"/>
                  </a:lnTo>
                  <a:lnTo>
                    <a:pt x="55" y="3810"/>
                  </a:lnTo>
                  <a:lnTo>
                    <a:pt x="123" y="3905"/>
                  </a:lnTo>
                  <a:lnTo>
                    <a:pt x="218" y="4000"/>
                  </a:lnTo>
                  <a:lnTo>
                    <a:pt x="354" y="4082"/>
                  </a:lnTo>
                  <a:lnTo>
                    <a:pt x="504" y="4177"/>
                  </a:lnTo>
                  <a:lnTo>
                    <a:pt x="667" y="4272"/>
                  </a:lnTo>
                  <a:lnTo>
                    <a:pt x="871" y="4354"/>
                  </a:lnTo>
                  <a:lnTo>
                    <a:pt x="1102" y="4449"/>
                  </a:lnTo>
                  <a:lnTo>
                    <a:pt x="1361" y="4531"/>
                  </a:lnTo>
                  <a:lnTo>
                    <a:pt x="1932" y="4707"/>
                  </a:lnTo>
                  <a:lnTo>
                    <a:pt x="2612" y="4871"/>
                  </a:lnTo>
                  <a:lnTo>
                    <a:pt x="3374" y="5034"/>
                  </a:lnTo>
                  <a:lnTo>
                    <a:pt x="4244" y="5197"/>
                  </a:lnTo>
                  <a:lnTo>
                    <a:pt x="5183" y="5360"/>
                  </a:lnTo>
                  <a:lnTo>
                    <a:pt x="6217" y="5510"/>
                  </a:lnTo>
                  <a:lnTo>
                    <a:pt x="7332" y="5646"/>
                  </a:lnTo>
                  <a:lnTo>
                    <a:pt x="8543" y="5796"/>
                  </a:lnTo>
                  <a:lnTo>
                    <a:pt x="9808" y="5932"/>
                  </a:lnTo>
                  <a:lnTo>
                    <a:pt x="11168" y="6068"/>
                  </a:lnTo>
                  <a:lnTo>
                    <a:pt x="12583" y="6190"/>
                  </a:lnTo>
                  <a:lnTo>
                    <a:pt x="14079" y="6312"/>
                  </a:lnTo>
                  <a:lnTo>
                    <a:pt x="15630" y="6421"/>
                  </a:lnTo>
                  <a:lnTo>
                    <a:pt x="17262" y="6530"/>
                  </a:lnTo>
                  <a:lnTo>
                    <a:pt x="18935" y="6639"/>
                  </a:lnTo>
                  <a:lnTo>
                    <a:pt x="20690" y="6721"/>
                  </a:lnTo>
                  <a:lnTo>
                    <a:pt x="22485" y="6816"/>
                  </a:lnTo>
                  <a:lnTo>
                    <a:pt x="24335" y="6897"/>
                  </a:lnTo>
                  <a:lnTo>
                    <a:pt x="26240" y="6965"/>
                  </a:lnTo>
                  <a:lnTo>
                    <a:pt x="28185" y="7033"/>
                  </a:lnTo>
                  <a:lnTo>
                    <a:pt x="30184" y="7088"/>
                  </a:lnTo>
                  <a:lnTo>
                    <a:pt x="32225" y="7142"/>
                  </a:lnTo>
                  <a:lnTo>
                    <a:pt x="34306" y="7183"/>
                  </a:lnTo>
                  <a:lnTo>
                    <a:pt x="36414" y="7210"/>
                  </a:lnTo>
                  <a:lnTo>
                    <a:pt x="38564" y="7237"/>
                  </a:lnTo>
                  <a:lnTo>
                    <a:pt x="40754" y="7251"/>
                  </a:lnTo>
                  <a:lnTo>
                    <a:pt x="45175" y="7251"/>
                  </a:lnTo>
                  <a:lnTo>
                    <a:pt x="47351" y="7237"/>
                  </a:lnTo>
                  <a:lnTo>
                    <a:pt x="49500" y="7210"/>
                  </a:lnTo>
                  <a:lnTo>
                    <a:pt x="51622" y="7183"/>
                  </a:lnTo>
                  <a:lnTo>
                    <a:pt x="53690" y="7142"/>
                  </a:lnTo>
                  <a:lnTo>
                    <a:pt x="55730" y="7088"/>
                  </a:lnTo>
                  <a:lnTo>
                    <a:pt x="57730" y="7033"/>
                  </a:lnTo>
                  <a:lnTo>
                    <a:pt x="59675" y="6965"/>
                  </a:lnTo>
                  <a:lnTo>
                    <a:pt x="61579" y="6897"/>
                  </a:lnTo>
                  <a:lnTo>
                    <a:pt x="63429" y="6816"/>
                  </a:lnTo>
                  <a:lnTo>
                    <a:pt x="65238" y="6721"/>
                  </a:lnTo>
                  <a:lnTo>
                    <a:pt x="66980" y="6639"/>
                  </a:lnTo>
                  <a:lnTo>
                    <a:pt x="68666" y="6530"/>
                  </a:lnTo>
                  <a:lnTo>
                    <a:pt x="70285" y="6421"/>
                  </a:lnTo>
                  <a:lnTo>
                    <a:pt x="71836" y="6312"/>
                  </a:lnTo>
                  <a:lnTo>
                    <a:pt x="73332" y="6190"/>
                  </a:lnTo>
                  <a:lnTo>
                    <a:pt x="74760" y="6068"/>
                  </a:lnTo>
                  <a:lnTo>
                    <a:pt x="76107" y="5932"/>
                  </a:lnTo>
                  <a:lnTo>
                    <a:pt x="77386" y="5796"/>
                  </a:lnTo>
                  <a:lnTo>
                    <a:pt x="78583" y="5646"/>
                  </a:lnTo>
                  <a:lnTo>
                    <a:pt x="79698" y="5510"/>
                  </a:lnTo>
                  <a:lnTo>
                    <a:pt x="80732" y="5360"/>
                  </a:lnTo>
                  <a:lnTo>
                    <a:pt x="81684" y="5197"/>
                  </a:lnTo>
                  <a:lnTo>
                    <a:pt x="82541" y="5034"/>
                  </a:lnTo>
                  <a:lnTo>
                    <a:pt x="83303" y="4871"/>
                  </a:lnTo>
                  <a:lnTo>
                    <a:pt x="83983" y="4707"/>
                  </a:lnTo>
                  <a:lnTo>
                    <a:pt x="84568" y="4531"/>
                  </a:lnTo>
                  <a:lnTo>
                    <a:pt x="84813" y="4449"/>
                  </a:lnTo>
                  <a:lnTo>
                    <a:pt x="85044" y="4354"/>
                  </a:lnTo>
                  <a:lnTo>
                    <a:pt x="85248" y="4272"/>
                  </a:lnTo>
                  <a:lnTo>
                    <a:pt x="85425" y="4177"/>
                  </a:lnTo>
                  <a:lnTo>
                    <a:pt x="85574" y="4082"/>
                  </a:lnTo>
                  <a:lnTo>
                    <a:pt x="85697" y="4000"/>
                  </a:lnTo>
                  <a:lnTo>
                    <a:pt x="85792" y="3905"/>
                  </a:lnTo>
                  <a:lnTo>
                    <a:pt x="85860" y="3810"/>
                  </a:lnTo>
                  <a:lnTo>
                    <a:pt x="85901" y="3714"/>
                  </a:lnTo>
                  <a:lnTo>
                    <a:pt x="85914" y="3619"/>
                  </a:lnTo>
                  <a:lnTo>
                    <a:pt x="85901" y="3538"/>
                  </a:lnTo>
                  <a:lnTo>
                    <a:pt x="85860" y="3442"/>
                  </a:lnTo>
                  <a:lnTo>
                    <a:pt x="85792" y="3347"/>
                  </a:lnTo>
                  <a:lnTo>
                    <a:pt x="85697" y="3252"/>
                  </a:lnTo>
                  <a:lnTo>
                    <a:pt x="85574" y="3157"/>
                  </a:lnTo>
                  <a:lnTo>
                    <a:pt x="85425" y="3075"/>
                  </a:lnTo>
                  <a:lnTo>
                    <a:pt x="85248" y="2980"/>
                  </a:lnTo>
                  <a:lnTo>
                    <a:pt x="85044" y="2898"/>
                  </a:lnTo>
                  <a:lnTo>
                    <a:pt x="84813" y="2803"/>
                  </a:lnTo>
                  <a:lnTo>
                    <a:pt x="84568" y="2721"/>
                  </a:lnTo>
                  <a:lnTo>
                    <a:pt x="83983" y="2545"/>
                  </a:lnTo>
                  <a:lnTo>
                    <a:pt x="83303" y="2381"/>
                  </a:lnTo>
                  <a:lnTo>
                    <a:pt x="82541" y="2218"/>
                  </a:lnTo>
                  <a:lnTo>
                    <a:pt x="81684" y="2055"/>
                  </a:lnTo>
                  <a:lnTo>
                    <a:pt x="80732" y="1892"/>
                  </a:lnTo>
                  <a:lnTo>
                    <a:pt x="79698" y="1742"/>
                  </a:lnTo>
                  <a:lnTo>
                    <a:pt x="78583" y="1592"/>
                  </a:lnTo>
                  <a:lnTo>
                    <a:pt x="77386" y="1456"/>
                  </a:lnTo>
                  <a:lnTo>
                    <a:pt x="76107" y="1320"/>
                  </a:lnTo>
                  <a:lnTo>
                    <a:pt x="74760" y="1184"/>
                  </a:lnTo>
                  <a:lnTo>
                    <a:pt x="73332" y="1062"/>
                  </a:lnTo>
                  <a:lnTo>
                    <a:pt x="71836" y="939"/>
                  </a:lnTo>
                  <a:lnTo>
                    <a:pt x="70285" y="831"/>
                  </a:lnTo>
                  <a:lnTo>
                    <a:pt x="68666" y="722"/>
                  </a:lnTo>
                  <a:lnTo>
                    <a:pt x="66980" y="613"/>
                  </a:lnTo>
                  <a:lnTo>
                    <a:pt x="65238" y="518"/>
                  </a:lnTo>
                  <a:lnTo>
                    <a:pt x="63429" y="436"/>
                  </a:lnTo>
                  <a:lnTo>
                    <a:pt x="61579" y="355"/>
                  </a:lnTo>
                  <a:lnTo>
                    <a:pt x="59675" y="287"/>
                  </a:lnTo>
                  <a:lnTo>
                    <a:pt x="57730" y="219"/>
                  </a:lnTo>
                  <a:lnTo>
                    <a:pt x="55730" y="164"/>
                  </a:lnTo>
                  <a:lnTo>
                    <a:pt x="53690" y="110"/>
                  </a:lnTo>
                  <a:lnTo>
                    <a:pt x="51622" y="69"/>
                  </a:lnTo>
                  <a:lnTo>
                    <a:pt x="49500" y="42"/>
                  </a:lnTo>
                  <a:lnTo>
                    <a:pt x="47351" y="14"/>
                  </a:lnTo>
                  <a:lnTo>
                    <a:pt x="45175" y="1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1188;p29"/>
            <p:cNvSpPr/>
            <p:nvPr/>
          </p:nvSpPr>
          <p:spPr>
            <a:xfrm>
              <a:off x="1125429" y="3092593"/>
              <a:ext cx="204386" cy="1191325"/>
            </a:xfrm>
            <a:custGeom>
              <a:avLst/>
              <a:gdLst/>
              <a:ahLst/>
              <a:cxnLst/>
              <a:rect l="l" t="t" r="r" b="b"/>
              <a:pathLst>
                <a:path w="5783" h="33708" extrusionOk="0">
                  <a:moveTo>
                    <a:pt x="531" y="0"/>
                  </a:moveTo>
                  <a:lnTo>
                    <a:pt x="423" y="14"/>
                  </a:lnTo>
                  <a:lnTo>
                    <a:pt x="327" y="41"/>
                  </a:lnTo>
                  <a:lnTo>
                    <a:pt x="232" y="96"/>
                  </a:lnTo>
                  <a:lnTo>
                    <a:pt x="151" y="164"/>
                  </a:lnTo>
                  <a:lnTo>
                    <a:pt x="96" y="245"/>
                  </a:lnTo>
                  <a:lnTo>
                    <a:pt x="42" y="327"/>
                  </a:lnTo>
                  <a:lnTo>
                    <a:pt x="15" y="422"/>
                  </a:lnTo>
                  <a:lnTo>
                    <a:pt x="1" y="531"/>
                  </a:lnTo>
                  <a:lnTo>
                    <a:pt x="1" y="10420"/>
                  </a:lnTo>
                  <a:lnTo>
                    <a:pt x="15" y="10529"/>
                  </a:lnTo>
                  <a:lnTo>
                    <a:pt x="42" y="10624"/>
                  </a:lnTo>
                  <a:lnTo>
                    <a:pt x="83" y="10719"/>
                  </a:lnTo>
                  <a:lnTo>
                    <a:pt x="151" y="10801"/>
                  </a:lnTo>
                  <a:lnTo>
                    <a:pt x="4721" y="15371"/>
                  </a:lnTo>
                  <a:lnTo>
                    <a:pt x="4721" y="19983"/>
                  </a:lnTo>
                  <a:lnTo>
                    <a:pt x="341" y="24376"/>
                  </a:lnTo>
                  <a:lnTo>
                    <a:pt x="273" y="24444"/>
                  </a:lnTo>
                  <a:lnTo>
                    <a:pt x="219" y="24539"/>
                  </a:lnTo>
                  <a:lnTo>
                    <a:pt x="191" y="24635"/>
                  </a:lnTo>
                  <a:lnTo>
                    <a:pt x="178" y="24743"/>
                  </a:lnTo>
                  <a:lnTo>
                    <a:pt x="178" y="33177"/>
                  </a:lnTo>
                  <a:lnTo>
                    <a:pt x="191" y="33286"/>
                  </a:lnTo>
                  <a:lnTo>
                    <a:pt x="219" y="33395"/>
                  </a:lnTo>
                  <a:lnTo>
                    <a:pt x="273" y="33476"/>
                  </a:lnTo>
                  <a:lnTo>
                    <a:pt x="341" y="33558"/>
                  </a:lnTo>
                  <a:lnTo>
                    <a:pt x="409" y="33626"/>
                  </a:lnTo>
                  <a:lnTo>
                    <a:pt x="504" y="33667"/>
                  </a:lnTo>
                  <a:lnTo>
                    <a:pt x="599" y="33707"/>
                  </a:lnTo>
                  <a:lnTo>
                    <a:pt x="817" y="33707"/>
                  </a:lnTo>
                  <a:lnTo>
                    <a:pt x="912" y="33667"/>
                  </a:lnTo>
                  <a:lnTo>
                    <a:pt x="1007" y="33626"/>
                  </a:lnTo>
                  <a:lnTo>
                    <a:pt x="1089" y="33558"/>
                  </a:lnTo>
                  <a:lnTo>
                    <a:pt x="1144" y="33476"/>
                  </a:lnTo>
                  <a:lnTo>
                    <a:pt x="1198" y="33395"/>
                  </a:lnTo>
                  <a:lnTo>
                    <a:pt x="1225" y="33286"/>
                  </a:lnTo>
                  <a:lnTo>
                    <a:pt x="1239" y="33177"/>
                  </a:lnTo>
                  <a:lnTo>
                    <a:pt x="1239" y="24961"/>
                  </a:lnTo>
                  <a:lnTo>
                    <a:pt x="5632" y="20581"/>
                  </a:lnTo>
                  <a:lnTo>
                    <a:pt x="5700" y="20499"/>
                  </a:lnTo>
                  <a:lnTo>
                    <a:pt x="5741" y="20404"/>
                  </a:lnTo>
                  <a:lnTo>
                    <a:pt x="5768" y="20309"/>
                  </a:lnTo>
                  <a:lnTo>
                    <a:pt x="5782" y="20200"/>
                  </a:lnTo>
                  <a:lnTo>
                    <a:pt x="5782" y="15154"/>
                  </a:lnTo>
                  <a:lnTo>
                    <a:pt x="5768" y="15045"/>
                  </a:lnTo>
                  <a:lnTo>
                    <a:pt x="5741" y="14950"/>
                  </a:lnTo>
                  <a:lnTo>
                    <a:pt x="5700" y="14854"/>
                  </a:lnTo>
                  <a:lnTo>
                    <a:pt x="5632" y="14773"/>
                  </a:lnTo>
                  <a:lnTo>
                    <a:pt x="1062" y="10202"/>
                  </a:lnTo>
                  <a:lnTo>
                    <a:pt x="1062" y="531"/>
                  </a:lnTo>
                  <a:lnTo>
                    <a:pt x="1048" y="422"/>
                  </a:lnTo>
                  <a:lnTo>
                    <a:pt x="1021" y="327"/>
                  </a:lnTo>
                  <a:lnTo>
                    <a:pt x="967" y="245"/>
                  </a:lnTo>
                  <a:lnTo>
                    <a:pt x="899" y="164"/>
                  </a:lnTo>
                  <a:lnTo>
                    <a:pt x="831" y="96"/>
                  </a:lnTo>
                  <a:lnTo>
                    <a:pt x="735" y="41"/>
                  </a:lnTo>
                  <a:lnTo>
                    <a:pt x="640" y="14"/>
                  </a:lnTo>
                  <a:lnTo>
                    <a:pt x="5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1189;p29"/>
            <p:cNvSpPr/>
            <p:nvPr/>
          </p:nvSpPr>
          <p:spPr>
            <a:xfrm>
              <a:off x="1484583" y="3638253"/>
              <a:ext cx="111541" cy="667302"/>
            </a:xfrm>
            <a:custGeom>
              <a:avLst/>
              <a:gdLst/>
              <a:ahLst/>
              <a:cxnLst/>
              <a:rect l="l" t="t" r="r" b="b"/>
              <a:pathLst>
                <a:path w="3156" h="18881" extrusionOk="0">
                  <a:moveTo>
                    <a:pt x="2517" y="0"/>
                  </a:moveTo>
                  <a:lnTo>
                    <a:pt x="2421" y="41"/>
                  </a:lnTo>
                  <a:lnTo>
                    <a:pt x="2326" y="82"/>
                  </a:lnTo>
                  <a:lnTo>
                    <a:pt x="2244" y="150"/>
                  </a:lnTo>
                  <a:lnTo>
                    <a:pt x="2176" y="232"/>
                  </a:lnTo>
                  <a:lnTo>
                    <a:pt x="2136" y="313"/>
                  </a:lnTo>
                  <a:lnTo>
                    <a:pt x="2108" y="422"/>
                  </a:lnTo>
                  <a:lnTo>
                    <a:pt x="2095" y="531"/>
                  </a:lnTo>
                  <a:lnTo>
                    <a:pt x="2095" y="6489"/>
                  </a:lnTo>
                  <a:lnTo>
                    <a:pt x="163" y="8420"/>
                  </a:lnTo>
                  <a:lnTo>
                    <a:pt x="95" y="8502"/>
                  </a:lnTo>
                  <a:lnTo>
                    <a:pt x="41" y="8583"/>
                  </a:lnTo>
                  <a:lnTo>
                    <a:pt x="14" y="8692"/>
                  </a:lnTo>
                  <a:lnTo>
                    <a:pt x="0" y="8787"/>
                  </a:lnTo>
                  <a:lnTo>
                    <a:pt x="0" y="18350"/>
                  </a:lnTo>
                  <a:lnTo>
                    <a:pt x="14" y="18459"/>
                  </a:lnTo>
                  <a:lnTo>
                    <a:pt x="41" y="18568"/>
                  </a:lnTo>
                  <a:lnTo>
                    <a:pt x="95" y="18649"/>
                  </a:lnTo>
                  <a:lnTo>
                    <a:pt x="163" y="18731"/>
                  </a:lnTo>
                  <a:lnTo>
                    <a:pt x="245" y="18799"/>
                  </a:lnTo>
                  <a:lnTo>
                    <a:pt x="327" y="18840"/>
                  </a:lnTo>
                  <a:lnTo>
                    <a:pt x="422" y="18881"/>
                  </a:lnTo>
                  <a:lnTo>
                    <a:pt x="639" y="18881"/>
                  </a:lnTo>
                  <a:lnTo>
                    <a:pt x="735" y="18840"/>
                  </a:lnTo>
                  <a:lnTo>
                    <a:pt x="830" y="18799"/>
                  </a:lnTo>
                  <a:lnTo>
                    <a:pt x="911" y="18731"/>
                  </a:lnTo>
                  <a:lnTo>
                    <a:pt x="979" y="18649"/>
                  </a:lnTo>
                  <a:lnTo>
                    <a:pt x="1020" y="18568"/>
                  </a:lnTo>
                  <a:lnTo>
                    <a:pt x="1047" y="18459"/>
                  </a:lnTo>
                  <a:lnTo>
                    <a:pt x="1061" y="18350"/>
                  </a:lnTo>
                  <a:lnTo>
                    <a:pt x="1061" y="9005"/>
                  </a:lnTo>
                  <a:lnTo>
                    <a:pt x="2993" y="7074"/>
                  </a:lnTo>
                  <a:lnTo>
                    <a:pt x="3061" y="6992"/>
                  </a:lnTo>
                  <a:lnTo>
                    <a:pt x="3115" y="6910"/>
                  </a:lnTo>
                  <a:lnTo>
                    <a:pt x="3142" y="6802"/>
                  </a:lnTo>
                  <a:lnTo>
                    <a:pt x="3156" y="6706"/>
                  </a:lnTo>
                  <a:lnTo>
                    <a:pt x="3156" y="531"/>
                  </a:lnTo>
                  <a:lnTo>
                    <a:pt x="3142" y="422"/>
                  </a:lnTo>
                  <a:lnTo>
                    <a:pt x="3115" y="313"/>
                  </a:lnTo>
                  <a:lnTo>
                    <a:pt x="3061" y="232"/>
                  </a:lnTo>
                  <a:lnTo>
                    <a:pt x="2993" y="150"/>
                  </a:lnTo>
                  <a:lnTo>
                    <a:pt x="2925" y="82"/>
                  </a:lnTo>
                  <a:lnTo>
                    <a:pt x="2829" y="41"/>
                  </a:lnTo>
                  <a:lnTo>
                    <a:pt x="273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1190;p29"/>
            <p:cNvSpPr/>
            <p:nvPr/>
          </p:nvSpPr>
          <p:spPr>
            <a:xfrm>
              <a:off x="1689360" y="3070009"/>
              <a:ext cx="205799" cy="1235538"/>
            </a:xfrm>
            <a:custGeom>
              <a:avLst/>
              <a:gdLst/>
              <a:ahLst/>
              <a:cxnLst/>
              <a:rect l="l" t="t" r="r" b="b"/>
              <a:pathLst>
                <a:path w="5823" h="34959" extrusionOk="0">
                  <a:moveTo>
                    <a:pt x="531" y="0"/>
                  </a:moveTo>
                  <a:lnTo>
                    <a:pt x="422" y="14"/>
                  </a:lnTo>
                  <a:lnTo>
                    <a:pt x="327" y="41"/>
                  </a:lnTo>
                  <a:lnTo>
                    <a:pt x="232" y="95"/>
                  </a:lnTo>
                  <a:lnTo>
                    <a:pt x="164" y="150"/>
                  </a:lnTo>
                  <a:lnTo>
                    <a:pt x="96" y="231"/>
                  </a:lnTo>
                  <a:lnTo>
                    <a:pt x="42" y="327"/>
                  </a:lnTo>
                  <a:lnTo>
                    <a:pt x="14" y="422"/>
                  </a:lnTo>
                  <a:lnTo>
                    <a:pt x="1" y="531"/>
                  </a:lnTo>
                  <a:lnTo>
                    <a:pt x="1" y="7726"/>
                  </a:lnTo>
                  <a:lnTo>
                    <a:pt x="14" y="7835"/>
                  </a:lnTo>
                  <a:lnTo>
                    <a:pt x="42" y="7930"/>
                  </a:lnTo>
                  <a:lnTo>
                    <a:pt x="96" y="8026"/>
                  </a:lnTo>
                  <a:lnTo>
                    <a:pt x="164" y="8107"/>
                  </a:lnTo>
                  <a:lnTo>
                    <a:pt x="4762" y="12705"/>
                  </a:lnTo>
                  <a:lnTo>
                    <a:pt x="4762" y="34428"/>
                  </a:lnTo>
                  <a:lnTo>
                    <a:pt x="4775" y="34537"/>
                  </a:lnTo>
                  <a:lnTo>
                    <a:pt x="4802" y="34646"/>
                  </a:lnTo>
                  <a:lnTo>
                    <a:pt x="4857" y="34727"/>
                  </a:lnTo>
                  <a:lnTo>
                    <a:pt x="4911" y="34809"/>
                  </a:lnTo>
                  <a:lnTo>
                    <a:pt x="4993" y="34877"/>
                  </a:lnTo>
                  <a:lnTo>
                    <a:pt x="5088" y="34918"/>
                  </a:lnTo>
                  <a:lnTo>
                    <a:pt x="5183" y="34959"/>
                  </a:lnTo>
                  <a:lnTo>
                    <a:pt x="5401" y="34959"/>
                  </a:lnTo>
                  <a:lnTo>
                    <a:pt x="5496" y="34918"/>
                  </a:lnTo>
                  <a:lnTo>
                    <a:pt x="5591" y="34877"/>
                  </a:lnTo>
                  <a:lnTo>
                    <a:pt x="5673" y="34809"/>
                  </a:lnTo>
                  <a:lnTo>
                    <a:pt x="5727" y="34727"/>
                  </a:lnTo>
                  <a:lnTo>
                    <a:pt x="5782" y="34646"/>
                  </a:lnTo>
                  <a:lnTo>
                    <a:pt x="5809" y="34537"/>
                  </a:lnTo>
                  <a:lnTo>
                    <a:pt x="5823" y="34428"/>
                  </a:lnTo>
                  <a:lnTo>
                    <a:pt x="5823" y="12487"/>
                  </a:lnTo>
                  <a:lnTo>
                    <a:pt x="5809" y="12392"/>
                  </a:lnTo>
                  <a:lnTo>
                    <a:pt x="5782" y="12283"/>
                  </a:lnTo>
                  <a:lnTo>
                    <a:pt x="5727" y="12202"/>
                  </a:lnTo>
                  <a:lnTo>
                    <a:pt x="5673" y="12120"/>
                  </a:lnTo>
                  <a:lnTo>
                    <a:pt x="1062" y="7509"/>
                  </a:lnTo>
                  <a:lnTo>
                    <a:pt x="1062" y="531"/>
                  </a:lnTo>
                  <a:lnTo>
                    <a:pt x="1048" y="422"/>
                  </a:lnTo>
                  <a:lnTo>
                    <a:pt x="1021" y="327"/>
                  </a:lnTo>
                  <a:lnTo>
                    <a:pt x="967" y="231"/>
                  </a:lnTo>
                  <a:lnTo>
                    <a:pt x="912" y="150"/>
                  </a:lnTo>
                  <a:lnTo>
                    <a:pt x="831" y="95"/>
                  </a:lnTo>
                  <a:lnTo>
                    <a:pt x="735" y="41"/>
                  </a:lnTo>
                  <a:lnTo>
                    <a:pt x="640" y="14"/>
                  </a:lnTo>
                  <a:lnTo>
                    <a:pt x="53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1191;p29"/>
            <p:cNvSpPr/>
            <p:nvPr/>
          </p:nvSpPr>
          <p:spPr>
            <a:xfrm>
              <a:off x="2097995" y="3230077"/>
              <a:ext cx="167842" cy="1103852"/>
            </a:xfrm>
            <a:custGeom>
              <a:avLst/>
              <a:gdLst/>
              <a:ahLst/>
              <a:cxnLst/>
              <a:rect l="l" t="t" r="r" b="b"/>
              <a:pathLst>
                <a:path w="4749" h="31233" extrusionOk="0">
                  <a:moveTo>
                    <a:pt x="4041" y="1"/>
                  </a:moveTo>
                  <a:lnTo>
                    <a:pt x="3932" y="14"/>
                  </a:lnTo>
                  <a:lnTo>
                    <a:pt x="3823" y="42"/>
                  </a:lnTo>
                  <a:lnTo>
                    <a:pt x="3742" y="96"/>
                  </a:lnTo>
                  <a:lnTo>
                    <a:pt x="3660" y="150"/>
                  </a:lnTo>
                  <a:lnTo>
                    <a:pt x="3592" y="232"/>
                  </a:lnTo>
                  <a:lnTo>
                    <a:pt x="3551" y="327"/>
                  </a:lnTo>
                  <a:lnTo>
                    <a:pt x="3510" y="422"/>
                  </a:lnTo>
                  <a:lnTo>
                    <a:pt x="3510" y="531"/>
                  </a:lnTo>
                  <a:lnTo>
                    <a:pt x="3510" y="6856"/>
                  </a:lnTo>
                  <a:lnTo>
                    <a:pt x="151" y="10203"/>
                  </a:lnTo>
                  <a:lnTo>
                    <a:pt x="96" y="10284"/>
                  </a:lnTo>
                  <a:lnTo>
                    <a:pt x="42" y="10379"/>
                  </a:lnTo>
                  <a:lnTo>
                    <a:pt x="15" y="10475"/>
                  </a:lnTo>
                  <a:lnTo>
                    <a:pt x="1" y="10570"/>
                  </a:lnTo>
                  <a:lnTo>
                    <a:pt x="1" y="20731"/>
                  </a:lnTo>
                  <a:lnTo>
                    <a:pt x="15" y="20826"/>
                  </a:lnTo>
                  <a:lnTo>
                    <a:pt x="42" y="20921"/>
                  </a:lnTo>
                  <a:lnTo>
                    <a:pt x="96" y="21017"/>
                  </a:lnTo>
                  <a:lnTo>
                    <a:pt x="151" y="21098"/>
                  </a:lnTo>
                  <a:lnTo>
                    <a:pt x="3701" y="24635"/>
                  </a:lnTo>
                  <a:lnTo>
                    <a:pt x="3701" y="30702"/>
                  </a:lnTo>
                  <a:lnTo>
                    <a:pt x="3701" y="30810"/>
                  </a:lnTo>
                  <a:lnTo>
                    <a:pt x="3742" y="30919"/>
                  </a:lnTo>
                  <a:lnTo>
                    <a:pt x="3783" y="31001"/>
                  </a:lnTo>
                  <a:lnTo>
                    <a:pt x="3851" y="31082"/>
                  </a:lnTo>
                  <a:lnTo>
                    <a:pt x="3932" y="31151"/>
                  </a:lnTo>
                  <a:lnTo>
                    <a:pt x="4014" y="31191"/>
                  </a:lnTo>
                  <a:lnTo>
                    <a:pt x="4123" y="31232"/>
                  </a:lnTo>
                  <a:lnTo>
                    <a:pt x="4327" y="31232"/>
                  </a:lnTo>
                  <a:lnTo>
                    <a:pt x="4435" y="31191"/>
                  </a:lnTo>
                  <a:lnTo>
                    <a:pt x="4517" y="31151"/>
                  </a:lnTo>
                  <a:lnTo>
                    <a:pt x="4599" y="31082"/>
                  </a:lnTo>
                  <a:lnTo>
                    <a:pt x="4667" y="31001"/>
                  </a:lnTo>
                  <a:lnTo>
                    <a:pt x="4707" y="30919"/>
                  </a:lnTo>
                  <a:lnTo>
                    <a:pt x="4748" y="30810"/>
                  </a:lnTo>
                  <a:lnTo>
                    <a:pt x="4748" y="30702"/>
                  </a:lnTo>
                  <a:lnTo>
                    <a:pt x="4748" y="24417"/>
                  </a:lnTo>
                  <a:lnTo>
                    <a:pt x="4748" y="24308"/>
                  </a:lnTo>
                  <a:lnTo>
                    <a:pt x="4721" y="24213"/>
                  </a:lnTo>
                  <a:lnTo>
                    <a:pt x="4667" y="24118"/>
                  </a:lnTo>
                  <a:lnTo>
                    <a:pt x="4599" y="24050"/>
                  </a:lnTo>
                  <a:lnTo>
                    <a:pt x="1062" y="20500"/>
                  </a:lnTo>
                  <a:lnTo>
                    <a:pt x="1062" y="10801"/>
                  </a:lnTo>
                  <a:lnTo>
                    <a:pt x="4408" y="7441"/>
                  </a:lnTo>
                  <a:lnTo>
                    <a:pt x="4476" y="7360"/>
                  </a:lnTo>
                  <a:lnTo>
                    <a:pt x="4531" y="7278"/>
                  </a:lnTo>
                  <a:lnTo>
                    <a:pt x="4558" y="7183"/>
                  </a:lnTo>
                  <a:lnTo>
                    <a:pt x="4558" y="7074"/>
                  </a:lnTo>
                  <a:lnTo>
                    <a:pt x="4558" y="531"/>
                  </a:lnTo>
                  <a:lnTo>
                    <a:pt x="4558" y="422"/>
                  </a:lnTo>
                  <a:lnTo>
                    <a:pt x="4517" y="327"/>
                  </a:lnTo>
                  <a:lnTo>
                    <a:pt x="4476" y="232"/>
                  </a:lnTo>
                  <a:lnTo>
                    <a:pt x="4408" y="150"/>
                  </a:lnTo>
                  <a:lnTo>
                    <a:pt x="4327" y="96"/>
                  </a:lnTo>
                  <a:lnTo>
                    <a:pt x="4245" y="42"/>
                  </a:lnTo>
                  <a:lnTo>
                    <a:pt x="4136" y="14"/>
                  </a:lnTo>
                  <a:lnTo>
                    <a:pt x="404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1192;p29"/>
            <p:cNvSpPr/>
            <p:nvPr/>
          </p:nvSpPr>
          <p:spPr>
            <a:xfrm>
              <a:off x="2493659" y="3432946"/>
              <a:ext cx="163989" cy="913003"/>
            </a:xfrm>
            <a:custGeom>
              <a:avLst/>
              <a:gdLst/>
              <a:ahLst/>
              <a:cxnLst/>
              <a:rect l="l" t="t" r="r" b="b"/>
              <a:pathLst>
                <a:path w="4640" h="25833" extrusionOk="0">
                  <a:moveTo>
                    <a:pt x="599" y="1"/>
                  </a:moveTo>
                  <a:lnTo>
                    <a:pt x="504" y="42"/>
                  </a:lnTo>
                  <a:lnTo>
                    <a:pt x="423" y="83"/>
                  </a:lnTo>
                  <a:lnTo>
                    <a:pt x="341" y="151"/>
                  </a:lnTo>
                  <a:lnTo>
                    <a:pt x="273" y="232"/>
                  </a:lnTo>
                  <a:lnTo>
                    <a:pt x="219" y="314"/>
                  </a:lnTo>
                  <a:lnTo>
                    <a:pt x="191" y="423"/>
                  </a:lnTo>
                  <a:lnTo>
                    <a:pt x="178" y="531"/>
                  </a:lnTo>
                  <a:lnTo>
                    <a:pt x="178" y="9577"/>
                  </a:lnTo>
                  <a:lnTo>
                    <a:pt x="191" y="9672"/>
                  </a:lnTo>
                  <a:lnTo>
                    <a:pt x="219" y="9768"/>
                  </a:lnTo>
                  <a:lnTo>
                    <a:pt x="273" y="9863"/>
                  </a:lnTo>
                  <a:lnTo>
                    <a:pt x="341" y="9944"/>
                  </a:lnTo>
                  <a:lnTo>
                    <a:pt x="3578" y="13182"/>
                  </a:lnTo>
                  <a:lnTo>
                    <a:pt x="3578" y="18473"/>
                  </a:lnTo>
                  <a:lnTo>
                    <a:pt x="151" y="21901"/>
                  </a:lnTo>
                  <a:lnTo>
                    <a:pt x="83" y="21983"/>
                  </a:lnTo>
                  <a:lnTo>
                    <a:pt x="42" y="22064"/>
                  </a:lnTo>
                  <a:lnTo>
                    <a:pt x="1" y="22173"/>
                  </a:lnTo>
                  <a:lnTo>
                    <a:pt x="1" y="22268"/>
                  </a:lnTo>
                  <a:lnTo>
                    <a:pt x="1" y="25302"/>
                  </a:lnTo>
                  <a:lnTo>
                    <a:pt x="1" y="25411"/>
                  </a:lnTo>
                  <a:lnTo>
                    <a:pt x="42" y="25506"/>
                  </a:lnTo>
                  <a:lnTo>
                    <a:pt x="83" y="25601"/>
                  </a:lnTo>
                  <a:lnTo>
                    <a:pt x="151" y="25669"/>
                  </a:lnTo>
                  <a:lnTo>
                    <a:pt x="232" y="25737"/>
                  </a:lnTo>
                  <a:lnTo>
                    <a:pt x="314" y="25791"/>
                  </a:lnTo>
                  <a:lnTo>
                    <a:pt x="423" y="25819"/>
                  </a:lnTo>
                  <a:lnTo>
                    <a:pt x="531" y="25832"/>
                  </a:lnTo>
                  <a:lnTo>
                    <a:pt x="627" y="25819"/>
                  </a:lnTo>
                  <a:lnTo>
                    <a:pt x="735" y="25791"/>
                  </a:lnTo>
                  <a:lnTo>
                    <a:pt x="817" y="25737"/>
                  </a:lnTo>
                  <a:lnTo>
                    <a:pt x="899" y="25669"/>
                  </a:lnTo>
                  <a:lnTo>
                    <a:pt x="967" y="25601"/>
                  </a:lnTo>
                  <a:lnTo>
                    <a:pt x="1021" y="25506"/>
                  </a:lnTo>
                  <a:lnTo>
                    <a:pt x="1048" y="25411"/>
                  </a:lnTo>
                  <a:lnTo>
                    <a:pt x="1062" y="25302"/>
                  </a:lnTo>
                  <a:lnTo>
                    <a:pt x="1062" y="22486"/>
                  </a:lnTo>
                  <a:lnTo>
                    <a:pt x="4476" y="19072"/>
                  </a:lnTo>
                  <a:lnTo>
                    <a:pt x="4544" y="18990"/>
                  </a:lnTo>
                  <a:lnTo>
                    <a:pt x="4599" y="18895"/>
                  </a:lnTo>
                  <a:lnTo>
                    <a:pt x="4626" y="18800"/>
                  </a:lnTo>
                  <a:lnTo>
                    <a:pt x="4639" y="18691"/>
                  </a:lnTo>
                  <a:lnTo>
                    <a:pt x="4639" y="12964"/>
                  </a:lnTo>
                  <a:lnTo>
                    <a:pt x="4626" y="12855"/>
                  </a:lnTo>
                  <a:lnTo>
                    <a:pt x="4599" y="12760"/>
                  </a:lnTo>
                  <a:lnTo>
                    <a:pt x="4544" y="12665"/>
                  </a:lnTo>
                  <a:lnTo>
                    <a:pt x="4476" y="12597"/>
                  </a:lnTo>
                  <a:lnTo>
                    <a:pt x="1239" y="9346"/>
                  </a:lnTo>
                  <a:lnTo>
                    <a:pt x="1239" y="531"/>
                  </a:lnTo>
                  <a:lnTo>
                    <a:pt x="1225" y="423"/>
                  </a:lnTo>
                  <a:lnTo>
                    <a:pt x="1198" y="314"/>
                  </a:lnTo>
                  <a:lnTo>
                    <a:pt x="1157" y="232"/>
                  </a:lnTo>
                  <a:lnTo>
                    <a:pt x="1089" y="151"/>
                  </a:lnTo>
                  <a:lnTo>
                    <a:pt x="1008" y="83"/>
                  </a:lnTo>
                  <a:lnTo>
                    <a:pt x="912" y="42"/>
                  </a:lnTo>
                  <a:lnTo>
                    <a:pt x="81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1193;p29"/>
            <p:cNvSpPr/>
            <p:nvPr/>
          </p:nvSpPr>
          <p:spPr>
            <a:xfrm>
              <a:off x="2641251" y="3274786"/>
              <a:ext cx="118786" cy="1009134"/>
            </a:xfrm>
            <a:custGeom>
              <a:avLst/>
              <a:gdLst/>
              <a:ahLst/>
              <a:cxnLst/>
              <a:rect l="l" t="t" r="r" b="b"/>
              <a:pathLst>
                <a:path w="3361" h="28553" extrusionOk="0">
                  <a:moveTo>
                    <a:pt x="2545" y="1"/>
                  </a:moveTo>
                  <a:lnTo>
                    <a:pt x="2449" y="14"/>
                  </a:lnTo>
                  <a:lnTo>
                    <a:pt x="2341" y="42"/>
                  </a:lnTo>
                  <a:lnTo>
                    <a:pt x="2259" y="96"/>
                  </a:lnTo>
                  <a:lnTo>
                    <a:pt x="2177" y="150"/>
                  </a:lnTo>
                  <a:lnTo>
                    <a:pt x="2109" y="232"/>
                  </a:lnTo>
                  <a:lnTo>
                    <a:pt x="2069" y="327"/>
                  </a:lnTo>
                  <a:lnTo>
                    <a:pt x="2028" y="422"/>
                  </a:lnTo>
                  <a:lnTo>
                    <a:pt x="2028" y="531"/>
                  </a:lnTo>
                  <a:lnTo>
                    <a:pt x="2028" y="7441"/>
                  </a:lnTo>
                  <a:lnTo>
                    <a:pt x="151" y="9318"/>
                  </a:lnTo>
                  <a:lnTo>
                    <a:pt x="83" y="9400"/>
                  </a:lnTo>
                  <a:lnTo>
                    <a:pt x="42" y="9482"/>
                  </a:lnTo>
                  <a:lnTo>
                    <a:pt x="15" y="9591"/>
                  </a:lnTo>
                  <a:lnTo>
                    <a:pt x="1" y="9686"/>
                  </a:lnTo>
                  <a:lnTo>
                    <a:pt x="1" y="12284"/>
                  </a:lnTo>
                  <a:lnTo>
                    <a:pt x="15" y="12379"/>
                  </a:lnTo>
                  <a:lnTo>
                    <a:pt x="42" y="12488"/>
                  </a:lnTo>
                  <a:lnTo>
                    <a:pt x="83" y="12569"/>
                  </a:lnTo>
                  <a:lnTo>
                    <a:pt x="151" y="12651"/>
                  </a:lnTo>
                  <a:lnTo>
                    <a:pt x="2300" y="14800"/>
                  </a:lnTo>
                  <a:lnTo>
                    <a:pt x="2300" y="28022"/>
                  </a:lnTo>
                  <a:lnTo>
                    <a:pt x="2313" y="28131"/>
                  </a:lnTo>
                  <a:lnTo>
                    <a:pt x="2341" y="28240"/>
                  </a:lnTo>
                  <a:lnTo>
                    <a:pt x="2395" y="28321"/>
                  </a:lnTo>
                  <a:lnTo>
                    <a:pt x="2463" y="28403"/>
                  </a:lnTo>
                  <a:lnTo>
                    <a:pt x="2545" y="28471"/>
                  </a:lnTo>
                  <a:lnTo>
                    <a:pt x="2626" y="28512"/>
                  </a:lnTo>
                  <a:lnTo>
                    <a:pt x="2721" y="28552"/>
                  </a:lnTo>
                  <a:lnTo>
                    <a:pt x="2939" y="28552"/>
                  </a:lnTo>
                  <a:lnTo>
                    <a:pt x="3034" y="28512"/>
                  </a:lnTo>
                  <a:lnTo>
                    <a:pt x="3130" y="28471"/>
                  </a:lnTo>
                  <a:lnTo>
                    <a:pt x="3211" y="28403"/>
                  </a:lnTo>
                  <a:lnTo>
                    <a:pt x="3279" y="28321"/>
                  </a:lnTo>
                  <a:lnTo>
                    <a:pt x="3320" y="28240"/>
                  </a:lnTo>
                  <a:lnTo>
                    <a:pt x="3347" y="28131"/>
                  </a:lnTo>
                  <a:lnTo>
                    <a:pt x="3361" y="28022"/>
                  </a:lnTo>
                  <a:lnTo>
                    <a:pt x="3361" y="14583"/>
                  </a:lnTo>
                  <a:lnTo>
                    <a:pt x="3361" y="14487"/>
                  </a:lnTo>
                  <a:lnTo>
                    <a:pt x="3320" y="14379"/>
                  </a:lnTo>
                  <a:lnTo>
                    <a:pt x="3279" y="14297"/>
                  </a:lnTo>
                  <a:lnTo>
                    <a:pt x="3211" y="14215"/>
                  </a:lnTo>
                  <a:lnTo>
                    <a:pt x="1062" y="12066"/>
                  </a:lnTo>
                  <a:lnTo>
                    <a:pt x="1062" y="9903"/>
                  </a:lnTo>
                  <a:lnTo>
                    <a:pt x="2925" y="8040"/>
                  </a:lnTo>
                  <a:lnTo>
                    <a:pt x="2994" y="7958"/>
                  </a:lnTo>
                  <a:lnTo>
                    <a:pt x="3034" y="7877"/>
                  </a:lnTo>
                  <a:lnTo>
                    <a:pt x="3075" y="7768"/>
                  </a:lnTo>
                  <a:lnTo>
                    <a:pt x="3075" y="7673"/>
                  </a:lnTo>
                  <a:lnTo>
                    <a:pt x="3075" y="531"/>
                  </a:lnTo>
                  <a:lnTo>
                    <a:pt x="3075" y="422"/>
                  </a:lnTo>
                  <a:lnTo>
                    <a:pt x="3034" y="327"/>
                  </a:lnTo>
                  <a:lnTo>
                    <a:pt x="2994" y="232"/>
                  </a:lnTo>
                  <a:lnTo>
                    <a:pt x="2925" y="150"/>
                  </a:lnTo>
                  <a:lnTo>
                    <a:pt x="2844" y="96"/>
                  </a:lnTo>
                  <a:lnTo>
                    <a:pt x="2762" y="42"/>
                  </a:lnTo>
                  <a:lnTo>
                    <a:pt x="2653" y="14"/>
                  </a:lnTo>
                  <a:lnTo>
                    <a:pt x="2545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1194;p29"/>
            <p:cNvSpPr/>
            <p:nvPr/>
          </p:nvSpPr>
          <p:spPr>
            <a:xfrm>
              <a:off x="1060539" y="3002222"/>
              <a:ext cx="166852" cy="166852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67" y="0"/>
                  </a:moveTo>
                  <a:lnTo>
                    <a:pt x="2123" y="14"/>
                  </a:lnTo>
                  <a:lnTo>
                    <a:pt x="1891" y="41"/>
                  </a:lnTo>
                  <a:lnTo>
                    <a:pt x="1660" y="109"/>
                  </a:lnTo>
                  <a:lnTo>
                    <a:pt x="1442" y="177"/>
                  </a:lnTo>
                  <a:lnTo>
                    <a:pt x="1238" y="286"/>
                  </a:lnTo>
                  <a:lnTo>
                    <a:pt x="1048" y="395"/>
                  </a:lnTo>
                  <a:lnTo>
                    <a:pt x="858" y="531"/>
                  </a:lnTo>
                  <a:lnTo>
                    <a:pt x="694" y="694"/>
                  </a:lnTo>
                  <a:lnTo>
                    <a:pt x="545" y="857"/>
                  </a:lnTo>
                  <a:lnTo>
                    <a:pt x="409" y="1034"/>
                  </a:lnTo>
                  <a:lnTo>
                    <a:pt x="286" y="1238"/>
                  </a:lnTo>
                  <a:lnTo>
                    <a:pt x="191" y="1442"/>
                  </a:lnTo>
                  <a:lnTo>
                    <a:pt x="109" y="1660"/>
                  </a:lnTo>
                  <a:lnTo>
                    <a:pt x="55" y="1877"/>
                  </a:lnTo>
                  <a:lnTo>
                    <a:pt x="14" y="2122"/>
                  </a:lnTo>
                  <a:lnTo>
                    <a:pt x="1" y="2353"/>
                  </a:lnTo>
                  <a:lnTo>
                    <a:pt x="14" y="2598"/>
                  </a:lnTo>
                  <a:lnTo>
                    <a:pt x="55" y="2829"/>
                  </a:lnTo>
                  <a:lnTo>
                    <a:pt x="109" y="3061"/>
                  </a:lnTo>
                  <a:lnTo>
                    <a:pt x="191" y="3278"/>
                  </a:lnTo>
                  <a:lnTo>
                    <a:pt x="286" y="3482"/>
                  </a:lnTo>
                  <a:lnTo>
                    <a:pt x="409" y="3673"/>
                  </a:lnTo>
                  <a:lnTo>
                    <a:pt x="545" y="3863"/>
                  </a:lnTo>
                  <a:lnTo>
                    <a:pt x="694" y="4026"/>
                  </a:lnTo>
                  <a:lnTo>
                    <a:pt x="858" y="4176"/>
                  </a:lnTo>
                  <a:lnTo>
                    <a:pt x="1048" y="4312"/>
                  </a:lnTo>
                  <a:lnTo>
                    <a:pt x="1238" y="4435"/>
                  </a:lnTo>
                  <a:lnTo>
                    <a:pt x="1442" y="4530"/>
                  </a:lnTo>
                  <a:lnTo>
                    <a:pt x="1660" y="4611"/>
                  </a:lnTo>
                  <a:lnTo>
                    <a:pt x="1891" y="4666"/>
                  </a:lnTo>
                  <a:lnTo>
                    <a:pt x="2123" y="4707"/>
                  </a:lnTo>
                  <a:lnTo>
                    <a:pt x="2367" y="4720"/>
                  </a:lnTo>
                  <a:lnTo>
                    <a:pt x="2612" y="4707"/>
                  </a:lnTo>
                  <a:lnTo>
                    <a:pt x="2843" y="4666"/>
                  </a:lnTo>
                  <a:lnTo>
                    <a:pt x="3061" y="4611"/>
                  </a:lnTo>
                  <a:lnTo>
                    <a:pt x="3279" y="4530"/>
                  </a:lnTo>
                  <a:lnTo>
                    <a:pt x="3483" y="4435"/>
                  </a:lnTo>
                  <a:lnTo>
                    <a:pt x="3687" y="4312"/>
                  </a:lnTo>
                  <a:lnTo>
                    <a:pt x="3864" y="4176"/>
                  </a:lnTo>
                  <a:lnTo>
                    <a:pt x="4027" y="4026"/>
                  </a:lnTo>
                  <a:lnTo>
                    <a:pt x="4190" y="3863"/>
                  </a:lnTo>
                  <a:lnTo>
                    <a:pt x="4326" y="3673"/>
                  </a:lnTo>
                  <a:lnTo>
                    <a:pt x="4435" y="3482"/>
                  </a:lnTo>
                  <a:lnTo>
                    <a:pt x="4544" y="3278"/>
                  </a:lnTo>
                  <a:lnTo>
                    <a:pt x="4612" y="3061"/>
                  </a:lnTo>
                  <a:lnTo>
                    <a:pt x="4680" y="2829"/>
                  </a:lnTo>
                  <a:lnTo>
                    <a:pt x="4707" y="2598"/>
                  </a:lnTo>
                  <a:lnTo>
                    <a:pt x="4721" y="2353"/>
                  </a:lnTo>
                  <a:lnTo>
                    <a:pt x="4707" y="2122"/>
                  </a:lnTo>
                  <a:lnTo>
                    <a:pt x="4680" y="1877"/>
                  </a:lnTo>
                  <a:lnTo>
                    <a:pt x="4612" y="1660"/>
                  </a:lnTo>
                  <a:lnTo>
                    <a:pt x="4544" y="1442"/>
                  </a:lnTo>
                  <a:lnTo>
                    <a:pt x="4435" y="1238"/>
                  </a:lnTo>
                  <a:lnTo>
                    <a:pt x="4326" y="1034"/>
                  </a:lnTo>
                  <a:lnTo>
                    <a:pt x="4190" y="857"/>
                  </a:lnTo>
                  <a:lnTo>
                    <a:pt x="4027" y="694"/>
                  </a:lnTo>
                  <a:lnTo>
                    <a:pt x="3864" y="531"/>
                  </a:lnTo>
                  <a:lnTo>
                    <a:pt x="3687" y="395"/>
                  </a:lnTo>
                  <a:lnTo>
                    <a:pt x="3483" y="286"/>
                  </a:lnTo>
                  <a:lnTo>
                    <a:pt x="3279" y="177"/>
                  </a:lnTo>
                  <a:lnTo>
                    <a:pt x="3061" y="109"/>
                  </a:lnTo>
                  <a:lnTo>
                    <a:pt x="2843" y="41"/>
                  </a:lnTo>
                  <a:lnTo>
                    <a:pt x="2612" y="14"/>
                  </a:lnTo>
                  <a:lnTo>
                    <a:pt x="2367" y="0"/>
                  </a:lnTo>
                  <a:close/>
                </a:path>
              </a:pathLst>
            </a:custGeom>
            <a:solidFill>
              <a:schemeClr val="tx1">
                <a:lumMod val="6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1195;p29"/>
            <p:cNvSpPr/>
            <p:nvPr/>
          </p:nvSpPr>
          <p:spPr>
            <a:xfrm>
              <a:off x="1493702" y="3526711"/>
              <a:ext cx="166852" cy="166852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67" y="0"/>
                  </a:moveTo>
                  <a:lnTo>
                    <a:pt x="2123" y="14"/>
                  </a:lnTo>
                  <a:lnTo>
                    <a:pt x="1891" y="55"/>
                  </a:lnTo>
                  <a:lnTo>
                    <a:pt x="1660" y="109"/>
                  </a:lnTo>
                  <a:lnTo>
                    <a:pt x="1442" y="191"/>
                  </a:lnTo>
                  <a:lnTo>
                    <a:pt x="1238" y="286"/>
                  </a:lnTo>
                  <a:lnTo>
                    <a:pt x="1048" y="409"/>
                  </a:lnTo>
                  <a:lnTo>
                    <a:pt x="857" y="545"/>
                  </a:lnTo>
                  <a:lnTo>
                    <a:pt x="694" y="694"/>
                  </a:lnTo>
                  <a:lnTo>
                    <a:pt x="545" y="857"/>
                  </a:lnTo>
                  <a:lnTo>
                    <a:pt x="409" y="1048"/>
                  </a:lnTo>
                  <a:lnTo>
                    <a:pt x="286" y="1238"/>
                  </a:lnTo>
                  <a:lnTo>
                    <a:pt x="191" y="1442"/>
                  </a:lnTo>
                  <a:lnTo>
                    <a:pt x="109" y="1660"/>
                  </a:lnTo>
                  <a:lnTo>
                    <a:pt x="55" y="1891"/>
                  </a:lnTo>
                  <a:lnTo>
                    <a:pt x="14" y="2122"/>
                  </a:lnTo>
                  <a:lnTo>
                    <a:pt x="1" y="2354"/>
                  </a:lnTo>
                  <a:lnTo>
                    <a:pt x="14" y="2599"/>
                  </a:lnTo>
                  <a:lnTo>
                    <a:pt x="55" y="2830"/>
                  </a:lnTo>
                  <a:lnTo>
                    <a:pt x="109" y="3061"/>
                  </a:lnTo>
                  <a:lnTo>
                    <a:pt x="191" y="3279"/>
                  </a:lnTo>
                  <a:lnTo>
                    <a:pt x="286" y="3483"/>
                  </a:lnTo>
                  <a:lnTo>
                    <a:pt x="409" y="3673"/>
                  </a:lnTo>
                  <a:lnTo>
                    <a:pt x="545" y="3864"/>
                  </a:lnTo>
                  <a:lnTo>
                    <a:pt x="694" y="4027"/>
                  </a:lnTo>
                  <a:lnTo>
                    <a:pt x="857" y="4176"/>
                  </a:lnTo>
                  <a:lnTo>
                    <a:pt x="1048" y="4312"/>
                  </a:lnTo>
                  <a:lnTo>
                    <a:pt x="1238" y="4435"/>
                  </a:lnTo>
                  <a:lnTo>
                    <a:pt x="1442" y="4530"/>
                  </a:lnTo>
                  <a:lnTo>
                    <a:pt x="1660" y="4612"/>
                  </a:lnTo>
                  <a:lnTo>
                    <a:pt x="1891" y="4666"/>
                  </a:lnTo>
                  <a:lnTo>
                    <a:pt x="2123" y="4707"/>
                  </a:lnTo>
                  <a:lnTo>
                    <a:pt x="2367" y="4721"/>
                  </a:lnTo>
                  <a:lnTo>
                    <a:pt x="2599" y="4707"/>
                  </a:lnTo>
                  <a:lnTo>
                    <a:pt x="2843" y="4666"/>
                  </a:lnTo>
                  <a:lnTo>
                    <a:pt x="3061" y="4612"/>
                  </a:lnTo>
                  <a:lnTo>
                    <a:pt x="3279" y="4530"/>
                  </a:lnTo>
                  <a:lnTo>
                    <a:pt x="3483" y="4435"/>
                  </a:lnTo>
                  <a:lnTo>
                    <a:pt x="3687" y="4312"/>
                  </a:lnTo>
                  <a:lnTo>
                    <a:pt x="3864" y="4176"/>
                  </a:lnTo>
                  <a:lnTo>
                    <a:pt x="4027" y="4027"/>
                  </a:lnTo>
                  <a:lnTo>
                    <a:pt x="4190" y="3864"/>
                  </a:lnTo>
                  <a:lnTo>
                    <a:pt x="4326" y="3673"/>
                  </a:lnTo>
                  <a:lnTo>
                    <a:pt x="4435" y="3483"/>
                  </a:lnTo>
                  <a:lnTo>
                    <a:pt x="4544" y="3279"/>
                  </a:lnTo>
                  <a:lnTo>
                    <a:pt x="4612" y="3061"/>
                  </a:lnTo>
                  <a:lnTo>
                    <a:pt x="4680" y="2830"/>
                  </a:lnTo>
                  <a:lnTo>
                    <a:pt x="4707" y="2599"/>
                  </a:lnTo>
                  <a:lnTo>
                    <a:pt x="4721" y="2354"/>
                  </a:lnTo>
                  <a:lnTo>
                    <a:pt x="4707" y="2122"/>
                  </a:lnTo>
                  <a:lnTo>
                    <a:pt x="4680" y="1891"/>
                  </a:lnTo>
                  <a:lnTo>
                    <a:pt x="4612" y="1660"/>
                  </a:lnTo>
                  <a:lnTo>
                    <a:pt x="4544" y="1442"/>
                  </a:lnTo>
                  <a:lnTo>
                    <a:pt x="4435" y="1238"/>
                  </a:lnTo>
                  <a:lnTo>
                    <a:pt x="4326" y="1048"/>
                  </a:lnTo>
                  <a:lnTo>
                    <a:pt x="4190" y="857"/>
                  </a:lnTo>
                  <a:lnTo>
                    <a:pt x="4027" y="694"/>
                  </a:lnTo>
                  <a:lnTo>
                    <a:pt x="3864" y="545"/>
                  </a:lnTo>
                  <a:lnTo>
                    <a:pt x="3687" y="409"/>
                  </a:lnTo>
                  <a:lnTo>
                    <a:pt x="3483" y="286"/>
                  </a:lnTo>
                  <a:lnTo>
                    <a:pt x="3279" y="191"/>
                  </a:lnTo>
                  <a:lnTo>
                    <a:pt x="3061" y="109"/>
                  </a:lnTo>
                  <a:lnTo>
                    <a:pt x="2843" y="55"/>
                  </a:lnTo>
                  <a:lnTo>
                    <a:pt x="2599" y="14"/>
                  </a:lnTo>
                  <a:lnTo>
                    <a:pt x="2367" y="0"/>
                  </a:lnTo>
                  <a:close/>
                </a:path>
              </a:pathLst>
            </a:custGeom>
            <a:solidFill>
              <a:schemeClr val="tx1">
                <a:lumMod val="6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1196;p29"/>
            <p:cNvSpPr/>
            <p:nvPr/>
          </p:nvSpPr>
          <p:spPr>
            <a:xfrm>
              <a:off x="1624966" y="2976245"/>
              <a:ext cx="166852" cy="166852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53" y="1"/>
                  </a:moveTo>
                  <a:lnTo>
                    <a:pt x="2108" y="14"/>
                  </a:lnTo>
                  <a:lnTo>
                    <a:pt x="1877" y="55"/>
                  </a:lnTo>
                  <a:lnTo>
                    <a:pt x="1660" y="109"/>
                  </a:lnTo>
                  <a:lnTo>
                    <a:pt x="1442" y="191"/>
                  </a:lnTo>
                  <a:lnTo>
                    <a:pt x="1224" y="286"/>
                  </a:lnTo>
                  <a:lnTo>
                    <a:pt x="1034" y="409"/>
                  </a:lnTo>
                  <a:lnTo>
                    <a:pt x="857" y="545"/>
                  </a:lnTo>
                  <a:lnTo>
                    <a:pt x="680" y="694"/>
                  </a:lnTo>
                  <a:lnTo>
                    <a:pt x="531" y="858"/>
                  </a:lnTo>
                  <a:lnTo>
                    <a:pt x="394" y="1048"/>
                  </a:lnTo>
                  <a:lnTo>
                    <a:pt x="286" y="1238"/>
                  </a:lnTo>
                  <a:lnTo>
                    <a:pt x="177" y="1442"/>
                  </a:lnTo>
                  <a:lnTo>
                    <a:pt x="95" y="1660"/>
                  </a:lnTo>
                  <a:lnTo>
                    <a:pt x="41" y="1891"/>
                  </a:lnTo>
                  <a:lnTo>
                    <a:pt x="14" y="2123"/>
                  </a:lnTo>
                  <a:lnTo>
                    <a:pt x="0" y="2367"/>
                  </a:lnTo>
                  <a:lnTo>
                    <a:pt x="14" y="2612"/>
                  </a:lnTo>
                  <a:lnTo>
                    <a:pt x="41" y="2844"/>
                  </a:lnTo>
                  <a:lnTo>
                    <a:pt x="95" y="3061"/>
                  </a:lnTo>
                  <a:lnTo>
                    <a:pt x="177" y="3279"/>
                  </a:lnTo>
                  <a:lnTo>
                    <a:pt x="286" y="3483"/>
                  </a:lnTo>
                  <a:lnTo>
                    <a:pt x="394" y="3687"/>
                  </a:lnTo>
                  <a:lnTo>
                    <a:pt x="531" y="3864"/>
                  </a:lnTo>
                  <a:lnTo>
                    <a:pt x="680" y="4027"/>
                  </a:lnTo>
                  <a:lnTo>
                    <a:pt x="857" y="4190"/>
                  </a:lnTo>
                  <a:lnTo>
                    <a:pt x="1034" y="4326"/>
                  </a:lnTo>
                  <a:lnTo>
                    <a:pt x="1224" y="4435"/>
                  </a:lnTo>
                  <a:lnTo>
                    <a:pt x="1442" y="4544"/>
                  </a:lnTo>
                  <a:lnTo>
                    <a:pt x="1660" y="4612"/>
                  </a:lnTo>
                  <a:lnTo>
                    <a:pt x="1877" y="4680"/>
                  </a:lnTo>
                  <a:lnTo>
                    <a:pt x="2108" y="4707"/>
                  </a:lnTo>
                  <a:lnTo>
                    <a:pt x="2353" y="4721"/>
                  </a:lnTo>
                  <a:lnTo>
                    <a:pt x="2598" y="4707"/>
                  </a:lnTo>
                  <a:lnTo>
                    <a:pt x="2829" y="4680"/>
                  </a:lnTo>
                  <a:lnTo>
                    <a:pt x="3061" y="4612"/>
                  </a:lnTo>
                  <a:lnTo>
                    <a:pt x="3278" y="4544"/>
                  </a:lnTo>
                  <a:lnTo>
                    <a:pt x="3482" y="4435"/>
                  </a:lnTo>
                  <a:lnTo>
                    <a:pt x="3673" y="4326"/>
                  </a:lnTo>
                  <a:lnTo>
                    <a:pt x="3850" y="4190"/>
                  </a:lnTo>
                  <a:lnTo>
                    <a:pt x="4026" y="4027"/>
                  </a:lnTo>
                  <a:lnTo>
                    <a:pt x="4176" y="3864"/>
                  </a:lnTo>
                  <a:lnTo>
                    <a:pt x="4312" y="3687"/>
                  </a:lnTo>
                  <a:lnTo>
                    <a:pt x="4434" y="3483"/>
                  </a:lnTo>
                  <a:lnTo>
                    <a:pt x="4530" y="3279"/>
                  </a:lnTo>
                  <a:lnTo>
                    <a:pt x="4611" y="3061"/>
                  </a:lnTo>
                  <a:lnTo>
                    <a:pt x="4666" y="2844"/>
                  </a:lnTo>
                  <a:lnTo>
                    <a:pt x="4707" y="2612"/>
                  </a:lnTo>
                  <a:lnTo>
                    <a:pt x="4720" y="2367"/>
                  </a:lnTo>
                  <a:lnTo>
                    <a:pt x="4707" y="2123"/>
                  </a:lnTo>
                  <a:lnTo>
                    <a:pt x="4666" y="1891"/>
                  </a:lnTo>
                  <a:lnTo>
                    <a:pt x="4611" y="1660"/>
                  </a:lnTo>
                  <a:lnTo>
                    <a:pt x="4530" y="1442"/>
                  </a:lnTo>
                  <a:lnTo>
                    <a:pt x="4434" y="1238"/>
                  </a:lnTo>
                  <a:lnTo>
                    <a:pt x="4312" y="1048"/>
                  </a:lnTo>
                  <a:lnTo>
                    <a:pt x="4176" y="858"/>
                  </a:lnTo>
                  <a:lnTo>
                    <a:pt x="4026" y="694"/>
                  </a:lnTo>
                  <a:lnTo>
                    <a:pt x="3850" y="545"/>
                  </a:lnTo>
                  <a:lnTo>
                    <a:pt x="3673" y="409"/>
                  </a:lnTo>
                  <a:lnTo>
                    <a:pt x="3482" y="286"/>
                  </a:lnTo>
                  <a:lnTo>
                    <a:pt x="3278" y="191"/>
                  </a:lnTo>
                  <a:lnTo>
                    <a:pt x="3061" y="109"/>
                  </a:lnTo>
                  <a:lnTo>
                    <a:pt x="2829" y="55"/>
                  </a:lnTo>
                  <a:lnTo>
                    <a:pt x="2598" y="14"/>
                  </a:lnTo>
                  <a:lnTo>
                    <a:pt x="2353" y="1"/>
                  </a:lnTo>
                  <a:close/>
                </a:path>
              </a:pathLst>
            </a:custGeom>
            <a:solidFill>
              <a:schemeClr val="tx1">
                <a:lumMod val="6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1197;p29"/>
            <p:cNvSpPr/>
            <p:nvPr/>
          </p:nvSpPr>
          <p:spPr>
            <a:xfrm>
              <a:off x="2157159" y="3143063"/>
              <a:ext cx="166852" cy="166852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67" y="1"/>
                  </a:moveTo>
                  <a:lnTo>
                    <a:pt x="2122" y="14"/>
                  </a:lnTo>
                  <a:lnTo>
                    <a:pt x="1891" y="55"/>
                  </a:lnTo>
                  <a:lnTo>
                    <a:pt x="1660" y="109"/>
                  </a:lnTo>
                  <a:lnTo>
                    <a:pt x="1442" y="191"/>
                  </a:lnTo>
                  <a:lnTo>
                    <a:pt x="1238" y="286"/>
                  </a:lnTo>
                  <a:lnTo>
                    <a:pt x="1048" y="409"/>
                  </a:lnTo>
                  <a:lnTo>
                    <a:pt x="857" y="545"/>
                  </a:lnTo>
                  <a:lnTo>
                    <a:pt x="694" y="694"/>
                  </a:lnTo>
                  <a:lnTo>
                    <a:pt x="544" y="858"/>
                  </a:lnTo>
                  <a:lnTo>
                    <a:pt x="408" y="1048"/>
                  </a:lnTo>
                  <a:lnTo>
                    <a:pt x="286" y="1238"/>
                  </a:lnTo>
                  <a:lnTo>
                    <a:pt x="191" y="1443"/>
                  </a:lnTo>
                  <a:lnTo>
                    <a:pt x="109" y="1660"/>
                  </a:lnTo>
                  <a:lnTo>
                    <a:pt x="55" y="1891"/>
                  </a:lnTo>
                  <a:lnTo>
                    <a:pt x="14" y="2123"/>
                  </a:lnTo>
                  <a:lnTo>
                    <a:pt x="0" y="2368"/>
                  </a:lnTo>
                  <a:lnTo>
                    <a:pt x="14" y="2599"/>
                  </a:lnTo>
                  <a:lnTo>
                    <a:pt x="55" y="2844"/>
                  </a:lnTo>
                  <a:lnTo>
                    <a:pt x="109" y="3061"/>
                  </a:lnTo>
                  <a:lnTo>
                    <a:pt x="191" y="3279"/>
                  </a:lnTo>
                  <a:lnTo>
                    <a:pt x="286" y="3483"/>
                  </a:lnTo>
                  <a:lnTo>
                    <a:pt x="408" y="3687"/>
                  </a:lnTo>
                  <a:lnTo>
                    <a:pt x="544" y="3864"/>
                  </a:lnTo>
                  <a:lnTo>
                    <a:pt x="694" y="4027"/>
                  </a:lnTo>
                  <a:lnTo>
                    <a:pt x="857" y="4190"/>
                  </a:lnTo>
                  <a:lnTo>
                    <a:pt x="1048" y="4326"/>
                  </a:lnTo>
                  <a:lnTo>
                    <a:pt x="1238" y="4435"/>
                  </a:lnTo>
                  <a:lnTo>
                    <a:pt x="1442" y="4530"/>
                  </a:lnTo>
                  <a:lnTo>
                    <a:pt x="1660" y="4612"/>
                  </a:lnTo>
                  <a:lnTo>
                    <a:pt x="1891" y="4680"/>
                  </a:lnTo>
                  <a:lnTo>
                    <a:pt x="2122" y="4707"/>
                  </a:lnTo>
                  <a:lnTo>
                    <a:pt x="2367" y="4721"/>
                  </a:lnTo>
                  <a:lnTo>
                    <a:pt x="2598" y="4707"/>
                  </a:lnTo>
                  <a:lnTo>
                    <a:pt x="2843" y="4680"/>
                  </a:lnTo>
                  <a:lnTo>
                    <a:pt x="3061" y="4612"/>
                  </a:lnTo>
                  <a:lnTo>
                    <a:pt x="3278" y="4530"/>
                  </a:lnTo>
                  <a:lnTo>
                    <a:pt x="3482" y="4435"/>
                  </a:lnTo>
                  <a:lnTo>
                    <a:pt x="3686" y="4326"/>
                  </a:lnTo>
                  <a:lnTo>
                    <a:pt x="3863" y="4190"/>
                  </a:lnTo>
                  <a:lnTo>
                    <a:pt x="4026" y="4027"/>
                  </a:lnTo>
                  <a:lnTo>
                    <a:pt x="4176" y="3864"/>
                  </a:lnTo>
                  <a:lnTo>
                    <a:pt x="4312" y="3687"/>
                  </a:lnTo>
                  <a:lnTo>
                    <a:pt x="4435" y="3483"/>
                  </a:lnTo>
                  <a:lnTo>
                    <a:pt x="4530" y="3279"/>
                  </a:lnTo>
                  <a:lnTo>
                    <a:pt x="4611" y="3061"/>
                  </a:lnTo>
                  <a:lnTo>
                    <a:pt x="4666" y="2844"/>
                  </a:lnTo>
                  <a:lnTo>
                    <a:pt x="4707" y="2599"/>
                  </a:lnTo>
                  <a:lnTo>
                    <a:pt x="4720" y="2368"/>
                  </a:lnTo>
                  <a:lnTo>
                    <a:pt x="4707" y="2123"/>
                  </a:lnTo>
                  <a:lnTo>
                    <a:pt x="4666" y="1891"/>
                  </a:lnTo>
                  <a:lnTo>
                    <a:pt x="4611" y="1660"/>
                  </a:lnTo>
                  <a:lnTo>
                    <a:pt x="4530" y="1443"/>
                  </a:lnTo>
                  <a:lnTo>
                    <a:pt x="4435" y="1238"/>
                  </a:lnTo>
                  <a:lnTo>
                    <a:pt x="4312" y="1048"/>
                  </a:lnTo>
                  <a:lnTo>
                    <a:pt x="4176" y="858"/>
                  </a:lnTo>
                  <a:lnTo>
                    <a:pt x="4026" y="694"/>
                  </a:lnTo>
                  <a:lnTo>
                    <a:pt x="3863" y="545"/>
                  </a:lnTo>
                  <a:lnTo>
                    <a:pt x="3686" y="409"/>
                  </a:lnTo>
                  <a:lnTo>
                    <a:pt x="3482" y="286"/>
                  </a:lnTo>
                  <a:lnTo>
                    <a:pt x="3278" y="191"/>
                  </a:lnTo>
                  <a:lnTo>
                    <a:pt x="3061" y="109"/>
                  </a:lnTo>
                  <a:lnTo>
                    <a:pt x="2843" y="55"/>
                  </a:lnTo>
                  <a:lnTo>
                    <a:pt x="2598" y="14"/>
                  </a:lnTo>
                  <a:lnTo>
                    <a:pt x="2367" y="1"/>
                  </a:lnTo>
                  <a:close/>
                </a:path>
              </a:pathLst>
            </a:custGeom>
            <a:solidFill>
              <a:schemeClr val="tx1">
                <a:lumMod val="6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1198;p29"/>
            <p:cNvSpPr/>
            <p:nvPr/>
          </p:nvSpPr>
          <p:spPr>
            <a:xfrm>
              <a:off x="2435520" y="3343069"/>
              <a:ext cx="166852" cy="166852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53" y="0"/>
                  </a:moveTo>
                  <a:lnTo>
                    <a:pt x="2122" y="14"/>
                  </a:lnTo>
                  <a:lnTo>
                    <a:pt x="1877" y="55"/>
                  </a:lnTo>
                  <a:lnTo>
                    <a:pt x="1660" y="109"/>
                  </a:lnTo>
                  <a:lnTo>
                    <a:pt x="1442" y="191"/>
                  </a:lnTo>
                  <a:lnTo>
                    <a:pt x="1238" y="286"/>
                  </a:lnTo>
                  <a:lnTo>
                    <a:pt x="1034" y="408"/>
                  </a:lnTo>
                  <a:lnTo>
                    <a:pt x="857" y="544"/>
                  </a:lnTo>
                  <a:lnTo>
                    <a:pt x="694" y="694"/>
                  </a:lnTo>
                  <a:lnTo>
                    <a:pt x="531" y="871"/>
                  </a:lnTo>
                  <a:lnTo>
                    <a:pt x="394" y="1048"/>
                  </a:lnTo>
                  <a:lnTo>
                    <a:pt x="286" y="1238"/>
                  </a:lnTo>
                  <a:lnTo>
                    <a:pt x="177" y="1442"/>
                  </a:lnTo>
                  <a:lnTo>
                    <a:pt x="109" y="1660"/>
                  </a:lnTo>
                  <a:lnTo>
                    <a:pt x="41" y="1891"/>
                  </a:lnTo>
                  <a:lnTo>
                    <a:pt x="14" y="2122"/>
                  </a:lnTo>
                  <a:lnTo>
                    <a:pt x="0" y="2367"/>
                  </a:lnTo>
                  <a:lnTo>
                    <a:pt x="14" y="2612"/>
                  </a:lnTo>
                  <a:lnTo>
                    <a:pt x="41" y="2843"/>
                  </a:lnTo>
                  <a:lnTo>
                    <a:pt x="109" y="3074"/>
                  </a:lnTo>
                  <a:lnTo>
                    <a:pt x="177" y="3279"/>
                  </a:lnTo>
                  <a:lnTo>
                    <a:pt x="286" y="3496"/>
                  </a:lnTo>
                  <a:lnTo>
                    <a:pt x="394" y="3687"/>
                  </a:lnTo>
                  <a:lnTo>
                    <a:pt x="531" y="3863"/>
                  </a:lnTo>
                  <a:lnTo>
                    <a:pt x="694" y="4040"/>
                  </a:lnTo>
                  <a:lnTo>
                    <a:pt x="857" y="4190"/>
                  </a:lnTo>
                  <a:lnTo>
                    <a:pt x="1034" y="4326"/>
                  </a:lnTo>
                  <a:lnTo>
                    <a:pt x="1238" y="4435"/>
                  </a:lnTo>
                  <a:lnTo>
                    <a:pt x="1442" y="4544"/>
                  </a:lnTo>
                  <a:lnTo>
                    <a:pt x="1660" y="4625"/>
                  </a:lnTo>
                  <a:lnTo>
                    <a:pt x="1877" y="4680"/>
                  </a:lnTo>
                  <a:lnTo>
                    <a:pt x="2122" y="4707"/>
                  </a:lnTo>
                  <a:lnTo>
                    <a:pt x="2353" y="4720"/>
                  </a:lnTo>
                  <a:lnTo>
                    <a:pt x="2598" y="4707"/>
                  </a:lnTo>
                  <a:lnTo>
                    <a:pt x="2829" y="4680"/>
                  </a:lnTo>
                  <a:lnTo>
                    <a:pt x="3061" y="4625"/>
                  </a:lnTo>
                  <a:lnTo>
                    <a:pt x="3278" y="4544"/>
                  </a:lnTo>
                  <a:lnTo>
                    <a:pt x="3482" y="4435"/>
                  </a:lnTo>
                  <a:lnTo>
                    <a:pt x="3673" y="4326"/>
                  </a:lnTo>
                  <a:lnTo>
                    <a:pt x="3863" y="4190"/>
                  </a:lnTo>
                  <a:lnTo>
                    <a:pt x="4026" y="4040"/>
                  </a:lnTo>
                  <a:lnTo>
                    <a:pt x="4176" y="3863"/>
                  </a:lnTo>
                  <a:lnTo>
                    <a:pt x="4312" y="3687"/>
                  </a:lnTo>
                  <a:lnTo>
                    <a:pt x="4434" y="3496"/>
                  </a:lnTo>
                  <a:lnTo>
                    <a:pt x="4530" y="3279"/>
                  </a:lnTo>
                  <a:lnTo>
                    <a:pt x="4611" y="3074"/>
                  </a:lnTo>
                  <a:lnTo>
                    <a:pt x="4666" y="2843"/>
                  </a:lnTo>
                  <a:lnTo>
                    <a:pt x="4707" y="2612"/>
                  </a:lnTo>
                  <a:lnTo>
                    <a:pt x="4720" y="2367"/>
                  </a:lnTo>
                  <a:lnTo>
                    <a:pt x="4707" y="2122"/>
                  </a:lnTo>
                  <a:lnTo>
                    <a:pt x="4666" y="1891"/>
                  </a:lnTo>
                  <a:lnTo>
                    <a:pt x="4611" y="1660"/>
                  </a:lnTo>
                  <a:lnTo>
                    <a:pt x="4530" y="1442"/>
                  </a:lnTo>
                  <a:lnTo>
                    <a:pt x="4434" y="1238"/>
                  </a:lnTo>
                  <a:lnTo>
                    <a:pt x="4312" y="1048"/>
                  </a:lnTo>
                  <a:lnTo>
                    <a:pt x="4176" y="871"/>
                  </a:lnTo>
                  <a:lnTo>
                    <a:pt x="4026" y="694"/>
                  </a:lnTo>
                  <a:lnTo>
                    <a:pt x="3863" y="544"/>
                  </a:lnTo>
                  <a:lnTo>
                    <a:pt x="3673" y="408"/>
                  </a:lnTo>
                  <a:lnTo>
                    <a:pt x="3482" y="286"/>
                  </a:lnTo>
                  <a:lnTo>
                    <a:pt x="3278" y="191"/>
                  </a:lnTo>
                  <a:lnTo>
                    <a:pt x="3061" y="109"/>
                  </a:lnTo>
                  <a:lnTo>
                    <a:pt x="2829" y="55"/>
                  </a:lnTo>
                  <a:lnTo>
                    <a:pt x="2598" y="14"/>
                  </a:lnTo>
                  <a:lnTo>
                    <a:pt x="2353" y="0"/>
                  </a:lnTo>
                  <a:close/>
                </a:path>
              </a:pathLst>
            </a:custGeom>
            <a:solidFill>
              <a:schemeClr val="tx1">
                <a:lumMod val="6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1199;p29"/>
            <p:cNvSpPr/>
            <p:nvPr/>
          </p:nvSpPr>
          <p:spPr>
            <a:xfrm>
              <a:off x="2731145" y="3210633"/>
              <a:ext cx="166852" cy="166853"/>
            </a:xfrm>
            <a:custGeom>
              <a:avLst/>
              <a:gdLst/>
              <a:ahLst/>
              <a:cxnLst/>
              <a:rect l="l" t="t" r="r" b="b"/>
              <a:pathLst>
                <a:path w="4721" h="4721" extrusionOk="0">
                  <a:moveTo>
                    <a:pt x="2354" y="0"/>
                  </a:moveTo>
                  <a:lnTo>
                    <a:pt x="2122" y="14"/>
                  </a:lnTo>
                  <a:lnTo>
                    <a:pt x="1891" y="55"/>
                  </a:lnTo>
                  <a:lnTo>
                    <a:pt x="1660" y="109"/>
                  </a:lnTo>
                  <a:lnTo>
                    <a:pt x="1442" y="191"/>
                  </a:lnTo>
                  <a:lnTo>
                    <a:pt x="1238" y="286"/>
                  </a:lnTo>
                  <a:lnTo>
                    <a:pt x="1034" y="408"/>
                  </a:lnTo>
                  <a:lnTo>
                    <a:pt x="857" y="544"/>
                  </a:lnTo>
                  <a:lnTo>
                    <a:pt x="694" y="694"/>
                  </a:lnTo>
                  <a:lnTo>
                    <a:pt x="544" y="871"/>
                  </a:lnTo>
                  <a:lnTo>
                    <a:pt x="408" y="1048"/>
                  </a:lnTo>
                  <a:lnTo>
                    <a:pt x="286" y="1238"/>
                  </a:lnTo>
                  <a:lnTo>
                    <a:pt x="191" y="1442"/>
                  </a:lnTo>
                  <a:lnTo>
                    <a:pt x="109" y="1660"/>
                  </a:lnTo>
                  <a:lnTo>
                    <a:pt x="55" y="1891"/>
                  </a:lnTo>
                  <a:lnTo>
                    <a:pt x="14" y="2122"/>
                  </a:lnTo>
                  <a:lnTo>
                    <a:pt x="0" y="2367"/>
                  </a:lnTo>
                  <a:lnTo>
                    <a:pt x="14" y="2612"/>
                  </a:lnTo>
                  <a:lnTo>
                    <a:pt x="55" y="2843"/>
                  </a:lnTo>
                  <a:lnTo>
                    <a:pt x="109" y="3075"/>
                  </a:lnTo>
                  <a:lnTo>
                    <a:pt x="191" y="3279"/>
                  </a:lnTo>
                  <a:lnTo>
                    <a:pt x="286" y="3496"/>
                  </a:lnTo>
                  <a:lnTo>
                    <a:pt x="408" y="3687"/>
                  </a:lnTo>
                  <a:lnTo>
                    <a:pt x="544" y="3864"/>
                  </a:lnTo>
                  <a:lnTo>
                    <a:pt x="694" y="4040"/>
                  </a:lnTo>
                  <a:lnTo>
                    <a:pt x="857" y="4190"/>
                  </a:lnTo>
                  <a:lnTo>
                    <a:pt x="1034" y="4326"/>
                  </a:lnTo>
                  <a:lnTo>
                    <a:pt x="1238" y="4435"/>
                  </a:lnTo>
                  <a:lnTo>
                    <a:pt x="1442" y="4544"/>
                  </a:lnTo>
                  <a:lnTo>
                    <a:pt x="1660" y="4625"/>
                  </a:lnTo>
                  <a:lnTo>
                    <a:pt x="1891" y="4680"/>
                  </a:lnTo>
                  <a:lnTo>
                    <a:pt x="2122" y="4707"/>
                  </a:lnTo>
                  <a:lnTo>
                    <a:pt x="2354" y="4720"/>
                  </a:lnTo>
                  <a:lnTo>
                    <a:pt x="2598" y="4707"/>
                  </a:lnTo>
                  <a:lnTo>
                    <a:pt x="2830" y="4680"/>
                  </a:lnTo>
                  <a:lnTo>
                    <a:pt x="3061" y="4625"/>
                  </a:lnTo>
                  <a:lnTo>
                    <a:pt x="3279" y="4544"/>
                  </a:lnTo>
                  <a:lnTo>
                    <a:pt x="3483" y="4435"/>
                  </a:lnTo>
                  <a:lnTo>
                    <a:pt x="3673" y="4326"/>
                  </a:lnTo>
                  <a:lnTo>
                    <a:pt x="3864" y="4190"/>
                  </a:lnTo>
                  <a:lnTo>
                    <a:pt x="4027" y="4040"/>
                  </a:lnTo>
                  <a:lnTo>
                    <a:pt x="4176" y="3864"/>
                  </a:lnTo>
                  <a:lnTo>
                    <a:pt x="4312" y="3687"/>
                  </a:lnTo>
                  <a:lnTo>
                    <a:pt x="4435" y="3496"/>
                  </a:lnTo>
                  <a:lnTo>
                    <a:pt x="4530" y="3279"/>
                  </a:lnTo>
                  <a:lnTo>
                    <a:pt x="4612" y="3075"/>
                  </a:lnTo>
                  <a:lnTo>
                    <a:pt x="4666" y="2843"/>
                  </a:lnTo>
                  <a:lnTo>
                    <a:pt x="4707" y="2612"/>
                  </a:lnTo>
                  <a:lnTo>
                    <a:pt x="4720" y="2367"/>
                  </a:lnTo>
                  <a:lnTo>
                    <a:pt x="4707" y="2122"/>
                  </a:lnTo>
                  <a:lnTo>
                    <a:pt x="4666" y="1891"/>
                  </a:lnTo>
                  <a:lnTo>
                    <a:pt x="4612" y="1660"/>
                  </a:lnTo>
                  <a:lnTo>
                    <a:pt x="4530" y="1442"/>
                  </a:lnTo>
                  <a:lnTo>
                    <a:pt x="4435" y="1238"/>
                  </a:lnTo>
                  <a:lnTo>
                    <a:pt x="4312" y="1048"/>
                  </a:lnTo>
                  <a:lnTo>
                    <a:pt x="4176" y="871"/>
                  </a:lnTo>
                  <a:lnTo>
                    <a:pt x="4027" y="694"/>
                  </a:lnTo>
                  <a:lnTo>
                    <a:pt x="3864" y="544"/>
                  </a:lnTo>
                  <a:lnTo>
                    <a:pt x="3673" y="408"/>
                  </a:lnTo>
                  <a:lnTo>
                    <a:pt x="3483" y="286"/>
                  </a:lnTo>
                  <a:lnTo>
                    <a:pt x="3279" y="191"/>
                  </a:lnTo>
                  <a:lnTo>
                    <a:pt x="3061" y="109"/>
                  </a:lnTo>
                  <a:lnTo>
                    <a:pt x="2830" y="55"/>
                  </a:lnTo>
                  <a:lnTo>
                    <a:pt x="2598" y="14"/>
                  </a:lnTo>
                  <a:lnTo>
                    <a:pt x="2354" y="0"/>
                  </a:lnTo>
                  <a:close/>
                </a:path>
              </a:pathLst>
            </a:custGeom>
            <a:solidFill>
              <a:schemeClr val="tx1">
                <a:lumMod val="6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1200;p29"/>
            <p:cNvSpPr/>
            <p:nvPr/>
          </p:nvSpPr>
          <p:spPr>
            <a:xfrm>
              <a:off x="658160" y="4315141"/>
              <a:ext cx="2634536" cy="317340"/>
            </a:xfrm>
            <a:custGeom>
              <a:avLst/>
              <a:gdLst/>
              <a:ahLst/>
              <a:cxnLst/>
              <a:rect l="l" t="t" r="r" b="b"/>
              <a:pathLst>
                <a:path w="74543" h="8979" extrusionOk="0">
                  <a:moveTo>
                    <a:pt x="2830" y="1"/>
                  </a:moveTo>
                  <a:lnTo>
                    <a:pt x="2544" y="28"/>
                  </a:lnTo>
                  <a:lnTo>
                    <a:pt x="2258" y="69"/>
                  </a:lnTo>
                  <a:lnTo>
                    <a:pt x="1986" y="137"/>
                  </a:lnTo>
                  <a:lnTo>
                    <a:pt x="1728" y="232"/>
                  </a:lnTo>
                  <a:lnTo>
                    <a:pt x="1483" y="354"/>
                  </a:lnTo>
                  <a:lnTo>
                    <a:pt x="1252" y="490"/>
                  </a:lnTo>
                  <a:lnTo>
                    <a:pt x="1034" y="654"/>
                  </a:lnTo>
                  <a:lnTo>
                    <a:pt x="830" y="844"/>
                  </a:lnTo>
                  <a:lnTo>
                    <a:pt x="639" y="1034"/>
                  </a:lnTo>
                  <a:lnTo>
                    <a:pt x="476" y="1252"/>
                  </a:lnTo>
                  <a:lnTo>
                    <a:pt x="340" y="1497"/>
                  </a:lnTo>
                  <a:lnTo>
                    <a:pt x="218" y="1742"/>
                  </a:lnTo>
                  <a:lnTo>
                    <a:pt x="123" y="2000"/>
                  </a:lnTo>
                  <a:lnTo>
                    <a:pt x="55" y="2272"/>
                  </a:lnTo>
                  <a:lnTo>
                    <a:pt x="14" y="2544"/>
                  </a:lnTo>
                  <a:lnTo>
                    <a:pt x="0" y="2844"/>
                  </a:lnTo>
                  <a:lnTo>
                    <a:pt x="0" y="6135"/>
                  </a:lnTo>
                  <a:lnTo>
                    <a:pt x="14" y="6435"/>
                  </a:lnTo>
                  <a:lnTo>
                    <a:pt x="55" y="6707"/>
                  </a:lnTo>
                  <a:lnTo>
                    <a:pt x="123" y="6979"/>
                  </a:lnTo>
                  <a:lnTo>
                    <a:pt x="218" y="7237"/>
                  </a:lnTo>
                  <a:lnTo>
                    <a:pt x="340" y="7482"/>
                  </a:lnTo>
                  <a:lnTo>
                    <a:pt x="476" y="7727"/>
                  </a:lnTo>
                  <a:lnTo>
                    <a:pt x="639" y="7944"/>
                  </a:lnTo>
                  <a:lnTo>
                    <a:pt x="830" y="8135"/>
                  </a:lnTo>
                  <a:lnTo>
                    <a:pt x="1034" y="8325"/>
                  </a:lnTo>
                  <a:lnTo>
                    <a:pt x="1252" y="8489"/>
                  </a:lnTo>
                  <a:lnTo>
                    <a:pt x="1483" y="8625"/>
                  </a:lnTo>
                  <a:lnTo>
                    <a:pt x="1728" y="8747"/>
                  </a:lnTo>
                  <a:lnTo>
                    <a:pt x="1986" y="8842"/>
                  </a:lnTo>
                  <a:lnTo>
                    <a:pt x="2258" y="8910"/>
                  </a:lnTo>
                  <a:lnTo>
                    <a:pt x="2544" y="8951"/>
                  </a:lnTo>
                  <a:lnTo>
                    <a:pt x="2830" y="8978"/>
                  </a:lnTo>
                  <a:lnTo>
                    <a:pt x="71713" y="8978"/>
                  </a:lnTo>
                  <a:lnTo>
                    <a:pt x="72012" y="8951"/>
                  </a:lnTo>
                  <a:lnTo>
                    <a:pt x="72284" y="8910"/>
                  </a:lnTo>
                  <a:lnTo>
                    <a:pt x="72556" y="8842"/>
                  </a:lnTo>
                  <a:lnTo>
                    <a:pt x="72815" y="8747"/>
                  </a:lnTo>
                  <a:lnTo>
                    <a:pt x="73060" y="8625"/>
                  </a:lnTo>
                  <a:lnTo>
                    <a:pt x="73291" y="8489"/>
                  </a:lnTo>
                  <a:lnTo>
                    <a:pt x="73509" y="8325"/>
                  </a:lnTo>
                  <a:lnTo>
                    <a:pt x="73713" y="8135"/>
                  </a:lnTo>
                  <a:lnTo>
                    <a:pt x="73903" y="7944"/>
                  </a:lnTo>
                  <a:lnTo>
                    <a:pt x="74066" y="7727"/>
                  </a:lnTo>
                  <a:lnTo>
                    <a:pt x="74202" y="7482"/>
                  </a:lnTo>
                  <a:lnTo>
                    <a:pt x="74325" y="7237"/>
                  </a:lnTo>
                  <a:lnTo>
                    <a:pt x="74420" y="6979"/>
                  </a:lnTo>
                  <a:lnTo>
                    <a:pt x="74488" y="6707"/>
                  </a:lnTo>
                  <a:lnTo>
                    <a:pt x="74529" y="6435"/>
                  </a:lnTo>
                  <a:lnTo>
                    <a:pt x="74542" y="6135"/>
                  </a:lnTo>
                  <a:lnTo>
                    <a:pt x="74542" y="2844"/>
                  </a:lnTo>
                  <a:lnTo>
                    <a:pt x="74529" y="2544"/>
                  </a:lnTo>
                  <a:lnTo>
                    <a:pt x="74488" y="2272"/>
                  </a:lnTo>
                  <a:lnTo>
                    <a:pt x="74420" y="2000"/>
                  </a:lnTo>
                  <a:lnTo>
                    <a:pt x="74325" y="1742"/>
                  </a:lnTo>
                  <a:lnTo>
                    <a:pt x="74202" y="1497"/>
                  </a:lnTo>
                  <a:lnTo>
                    <a:pt x="74066" y="1252"/>
                  </a:lnTo>
                  <a:lnTo>
                    <a:pt x="73903" y="1034"/>
                  </a:lnTo>
                  <a:lnTo>
                    <a:pt x="73713" y="844"/>
                  </a:lnTo>
                  <a:lnTo>
                    <a:pt x="73509" y="654"/>
                  </a:lnTo>
                  <a:lnTo>
                    <a:pt x="73291" y="490"/>
                  </a:lnTo>
                  <a:lnTo>
                    <a:pt x="73060" y="354"/>
                  </a:lnTo>
                  <a:lnTo>
                    <a:pt x="72815" y="232"/>
                  </a:lnTo>
                  <a:lnTo>
                    <a:pt x="72556" y="137"/>
                  </a:lnTo>
                  <a:lnTo>
                    <a:pt x="72284" y="69"/>
                  </a:lnTo>
                  <a:lnTo>
                    <a:pt x="72012" y="28"/>
                  </a:lnTo>
                  <a:lnTo>
                    <a:pt x="71713" y="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1201;p29"/>
            <p:cNvSpPr/>
            <p:nvPr/>
          </p:nvSpPr>
          <p:spPr>
            <a:xfrm>
              <a:off x="658160" y="4469483"/>
              <a:ext cx="2634536" cy="163000"/>
            </a:xfrm>
            <a:custGeom>
              <a:avLst/>
              <a:gdLst/>
              <a:ahLst/>
              <a:cxnLst/>
              <a:rect l="l" t="t" r="r" b="b"/>
              <a:pathLst>
                <a:path w="74543" h="4612" extrusionOk="0">
                  <a:moveTo>
                    <a:pt x="0" y="0"/>
                  </a:moveTo>
                  <a:lnTo>
                    <a:pt x="0" y="1768"/>
                  </a:lnTo>
                  <a:lnTo>
                    <a:pt x="14" y="2068"/>
                  </a:lnTo>
                  <a:lnTo>
                    <a:pt x="55" y="2340"/>
                  </a:lnTo>
                  <a:lnTo>
                    <a:pt x="123" y="2612"/>
                  </a:lnTo>
                  <a:lnTo>
                    <a:pt x="218" y="2870"/>
                  </a:lnTo>
                  <a:lnTo>
                    <a:pt x="340" y="3115"/>
                  </a:lnTo>
                  <a:lnTo>
                    <a:pt x="476" y="3360"/>
                  </a:lnTo>
                  <a:lnTo>
                    <a:pt x="639" y="3577"/>
                  </a:lnTo>
                  <a:lnTo>
                    <a:pt x="830" y="3768"/>
                  </a:lnTo>
                  <a:lnTo>
                    <a:pt x="1034" y="3958"/>
                  </a:lnTo>
                  <a:lnTo>
                    <a:pt x="1252" y="4122"/>
                  </a:lnTo>
                  <a:lnTo>
                    <a:pt x="1483" y="4258"/>
                  </a:lnTo>
                  <a:lnTo>
                    <a:pt x="1728" y="4380"/>
                  </a:lnTo>
                  <a:lnTo>
                    <a:pt x="1986" y="4475"/>
                  </a:lnTo>
                  <a:lnTo>
                    <a:pt x="2258" y="4543"/>
                  </a:lnTo>
                  <a:lnTo>
                    <a:pt x="2544" y="4584"/>
                  </a:lnTo>
                  <a:lnTo>
                    <a:pt x="2830" y="4611"/>
                  </a:lnTo>
                  <a:lnTo>
                    <a:pt x="71713" y="4611"/>
                  </a:lnTo>
                  <a:lnTo>
                    <a:pt x="72012" y="4584"/>
                  </a:lnTo>
                  <a:lnTo>
                    <a:pt x="72284" y="4543"/>
                  </a:lnTo>
                  <a:lnTo>
                    <a:pt x="72556" y="4475"/>
                  </a:lnTo>
                  <a:lnTo>
                    <a:pt x="72815" y="4380"/>
                  </a:lnTo>
                  <a:lnTo>
                    <a:pt x="73060" y="4258"/>
                  </a:lnTo>
                  <a:lnTo>
                    <a:pt x="73291" y="4122"/>
                  </a:lnTo>
                  <a:lnTo>
                    <a:pt x="73509" y="3958"/>
                  </a:lnTo>
                  <a:lnTo>
                    <a:pt x="73713" y="3768"/>
                  </a:lnTo>
                  <a:lnTo>
                    <a:pt x="73903" y="3577"/>
                  </a:lnTo>
                  <a:lnTo>
                    <a:pt x="74066" y="3360"/>
                  </a:lnTo>
                  <a:lnTo>
                    <a:pt x="74202" y="3115"/>
                  </a:lnTo>
                  <a:lnTo>
                    <a:pt x="74325" y="2870"/>
                  </a:lnTo>
                  <a:lnTo>
                    <a:pt x="74420" y="2612"/>
                  </a:lnTo>
                  <a:lnTo>
                    <a:pt x="74488" y="2340"/>
                  </a:lnTo>
                  <a:lnTo>
                    <a:pt x="74529" y="2068"/>
                  </a:lnTo>
                  <a:lnTo>
                    <a:pt x="74542" y="1768"/>
                  </a:lnTo>
                  <a:lnTo>
                    <a:pt x="74542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1202;p29"/>
            <p:cNvSpPr/>
            <p:nvPr/>
          </p:nvSpPr>
          <p:spPr>
            <a:xfrm>
              <a:off x="883153" y="997005"/>
              <a:ext cx="2198975" cy="3376799"/>
            </a:xfrm>
            <a:custGeom>
              <a:avLst/>
              <a:gdLst/>
              <a:ahLst/>
              <a:cxnLst/>
              <a:rect l="l" t="t" r="r" b="b"/>
              <a:pathLst>
                <a:path w="62219" h="95545" extrusionOk="0">
                  <a:moveTo>
                    <a:pt x="31273" y="3061"/>
                  </a:moveTo>
                  <a:lnTo>
                    <a:pt x="31994" y="3074"/>
                  </a:lnTo>
                  <a:lnTo>
                    <a:pt x="32714" y="3101"/>
                  </a:lnTo>
                  <a:lnTo>
                    <a:pt x="33435" y="3156"/>
                  </a:lnTo>
                  <a:lnTo>
                    <a:pt x="34143" y="3224"/>
                  </a:lnTo>
                  <a:lnTo>
                    <a:pt x="34836" y="3305"/>
                  </a:lnTo>
                  <a:lnTo>
                    <a:pt x="35544" y="3414"/>
                  </a:lnTo>
                  <a:lnTo>
                    <a:pt x="36238" y="3537"/>
                  </a:lnTo>
                  <a:lnTo>
                    <a:pt x="36918" y="3673"/>
                  </a:lnTo>
                  <a:lnTo>
                    <a:pt x="37598" y="3822"/>
                  </a:lnTo>
                  <a:lnTo>
                    <a:pt x="38264" y="3999"/>
                  </a:lnTo>
                  <a:lnTo>
                    <a:pt x="38931" y="4190"/>
                  </a:lnTo>
                  <a:lnTo>
                    <a:pt x="39597" y="4380"/>
                  </a:lnTo>
                  <a:lnTo>
                    <a:pt x="40250" y="4611"/>
                  </a:lnTo>
                  <a:lnTo>
                    <a:pt x="40890" y="4842"/>
                  </a:lnTo>
                  <a:lnTo>
                    <a:pt x="41529" y="5087"/>
                  </a:lnTo>
                  <a:lnTo>
                    <a:pt x="42155" y="5359"/>
                  </a:lnTo>
                  <a:lnTo>
                    <a:pt x="42780" y="5631"/>
                  </a:lnTo>
                  <a:lnTo>
                    <a:pt x="43393" y="5931"/>
                  </a:lnTo>
                  <a:lnTo>
                    <a:pt x="44005" y="6244"/>
                  </a:lnTo>
                  <a:lnTo>
                    <a:pt x="44603" y="6556"/>
                  </a:lnTo>
                  <a:lnTo>
                    <a:pt x="45188" y="6896"/>
                  </a:lnTo>
                  <a:lnTo>
                    <a:pt x="45773" y="7250"/>
                  </a:lnTo>
                  <a:lnTo>
                    <a:pt x="46331" y="7617"/>
                  </a:lnTo>
                  <a:lnTo>
                    <a:pt x="46902" y="7998"/>
                  </a:lnTo>
                  <a:lnTo>
                    <a:pt x="47446" y="8379"/>
                  </a:lnTo>
                  <a:lnTo>
                    <a:pt x="47990" y="8787"/>
                  </a:lnTo>
                  <a:lnTo>
                    <a:pt x="48521" y="9209"/>
                  </a:lnTo>
                  <a:lnTo>
                    <a:pt x="49038" y="9631"/>
                  </a:lnTo>
                  <a:lnTo>
                    <a:pt x="49554" y="10079"/>
                  </a:lnTo>
                  <a:lnTo>
                    <a:pt x="50058" y="10528"/>
                  </a:lnTo>
                  <a:lnTo>
                    <a:pt x="50547" y="10991"/>
                  </a:lnTo>
                  <a:lnTo>
                    <a:pt x="51024" y="11467"/>
                  </a:lnTo>
                  <a:lnTo>
                    <a:pt x="51486" y="11957"/>
                  </a:lnTo>
                  <a:lnTo>
                    <a:pt x="51935" y="12460"/>
                  </a:lnTo>
                  <a:lnTo>
                    <a:pt x="52384" y="12963"/>
                  </a:lnTo>
                  <a:lnTo>
                    <a:pt x="52819" y="13480"/>
                  </a:lnTo>
                  <a:lnTo>
                    <a:pt x="53227" y="14011"/>
                  </a:lnTo>
                  <a:lnTo>
                    <a:pt x="53635" y="14555"/>
                  </a:lnTo>
                  <a:lnTo>
                    <a:pt x="54030" y="15112"/>
                  </a:lnTo>
                  <a:lnTo>
                    <a:pt x="54411" y="15670"/>
                  </a:lnTo>
                  <a:lnTo>
                    <a:pt x="54778" y="16241"/>
                  </a:lnTo>
                  <a:lnTo>
                    <a:pt x="55132" y="16813"/>
                  </a:lnTo>
                  <a:lnTo>
                    <a:pt x="55485" y="17398"/>
                  </a:lnTo>
                  <a:lnTo>
                    <a:pt x="55812" y="17996"/>
                  </a:lnTo>
                  <a:lnTo>
                    <a:pt x="56125" y="18608"/>
                  </a:lnTo>
                  <a:lnTo>
                    <a:pt x="56424" y="19220"/>
                  </a:lnTo>
                  <a:lnTo>
                    <a:pt x="56709" y="19832"/>
                  </a:lnTo>
                  <a:lnTo>
                    <a:pt x="56982" y="20472"/>
                  </a:lnTo>
                  <a:lnTo>
                    <a:pt x="57226" y="21111"/>
                  </a:lnTo>
                  <a:lnTo>
                    <a:pt x="57471" y="21750"/>
                  </a:lnTo>
                  <a:lnTo>
                    <a:pt x="57702" y="22403"/>
                  </a:lnTo>
                  <a:lnTo>
                    <a:pt x="57906" y="23056"/>
                  </a:lnTo>
                  <a:lnTo>
                    <a:pt x="58097" y="23723"/>
                  </a:lnTo>
                  <a:lnTo>
                    <a:pt x="58287" y="24389"/>
                  </a:lnTo>
                  <a:lnTo>
                    <a:pt x="58451" y="25069"/>
                  </a:lnTo>
                  <a:lnTo>
                    <a:pt x="58587" y="25763"/>
                  </a:lnTo>
                  <a:lnTo>
                    <a:pt x="58723" y="26443"/>
                  </a:lnTo>
                  <a:lnTo>
                    <a:pt x="58831" y="27137"/>
                  </a:lnTo>
                  <a:lnTo>
                    <a:pt x="58927" y="27844"/>
                  </a:lnTo>
                  <a:lnTo>
                    <a:pt x="59008" y="28552"/>
                  </a:lnTo>
                  <a:lnTo>
                    <a:pt x="59076" y="29259"/>
                  </a:lnTo>
                  <a:lnTo>
                    <a:pt x="59117" y="29966"/>
                  </a:lnTo>
                  <a:lnTo>
                    <a:pt x="59144" y="30687"/>
                  </a:lnTo>
                  <a:lnTo>
                    <a:pt x="59158" y="31408"/>
                  </a:lnTo>
                  <a:lnTo>
                    <a:pt x="59158" y="90634"/>
                  </a:lnTo>
                  <a:lnTo>
                    <a:pt x="59144" y="90810"/>
                  </a:lnTo>
                  <a:lnTo>
                    <a:pt x="59117" y="91001"/>
                  </a:lnTo>
                  <a:lnTo>
                    <a:pt x="59076" y="91178"/>
                  </a:lnTo>
                  <a:lnTo>
                    <a:pt x="59008" y="91341"/>
                  </a:lnTo>
                  <a:lnTo>
                    <a:pt x="58927" y="91504"/>
                  </a:lnTo>
                  <a:lnTo>
                    <a:pt x="58845" y="91667"/>
                  </a:lnTo>
                  <a:lnTo>
                    <a:pt x="58736" y="91803"/>
                  </a:lnTo>
                  <a:lnTo>
                    <a:pt x="58614" y="91939"/>
                  </a:lnTo>
                  <a:lnTo>
                    <a:pt x="58478" y="92048"/>
                  </a:lnTo>
                  <a:lnTo>
                    <a:pt x="58342" y="92157"/>
                  </a:lnTo>
                  <a:lnTo>
                    <a:pt x="58192" y="92252"/>
                  </a:lnTo>
                  <a:lnTo>
                    <a:pt x="58029" y="92334"/>
                  </a:lnTo>
                  <a:lnTo>
                    <a:pt x="57852" y="92388"/>
                  </a:lnTo>
                  <a:lnTo>
                    <a:pt x="57675" y="92443"/>
                  </a:lnTo>
                  <a:lnTo>
                    <a:pt x="57498" y="92470"/>
                  </a:lnTo>
                  <a:lnTo>
                    <a:pt x="4720" y="92470"/>
                  </a:lnTo>
                  <a:lnTo>
                    <a:pt x="4543" y="92443"/>
                  </a:lnTo>
                  <a:lnTo>
                    <a:pt x="4367" y="92388"/>
                  </a:lnTo>
                  <a:lnTo>
                    <a:pt x="4203" y="92334"/>
                  </a:lnTo>
                  <a:lnTo>
                    <a:pt x="4040" y="92252"/>
                  </a:lnTo>
                  <a:lnTo>
                    <a:pt x="3877" y="92157"/>
                  </a:lnTo>
                  <a:lnTo>
                    <a:pt x="3741" y="92048"/>
                  </a:lnTo>
                  <a:lnTo>
                    <a:pt x="3605" y="91939"/>
                  </a:lnTo>
                  <a:lnTo>
                    <a:pt x="3496" y="91803"/>
                  </a:lnTo>
                  <a:lnTo>
                    <a:pt x="3387" y="91667"/>
                  </a:lnTo>
                  <a:lnTo>
                    <a:pt x="3292" y="91504"/>
                  </a:lnTo>
                  <a:lnTo>
                    <a:pt x="3210" y="91341"/>
                  </a:lnTo>
                  <a:lnTo>
                    <a:pt x="3156" y="91178"/>
                  </a:lnTo>
                  <a:lnTo>
                    <a:pt x="3102" y="91001"/>
                  </a:lnTo>
                  <a:lnTo>
                    <a:pt x="3074" y="90810"/>
                  </a:lnTo>
                  <a:lnTo>
                    <a:pt x="3074" y="90634"/>
                  </a:lnTo>
                  <a:lnTo>
                    <a:pt x="3074" y="31109"/>
                  </a:lnTo>
                  <a:lnTo>
                    <a:pt x="3074" y="30374"/>
                  </a:lnTo>
                  <a:lnTo>
                    <a:pt x="3102" y="29654"/>
                  </a:lnTo>
                  <a:lnTo>
                    <a:pt x="3156" y="28946"/>
                  </a:lnTo>
                  <a:lnTo>
                    <a:pt x="3210" y="28239"/>
                  </a:lnTo>
                  <a:lnTo>
                    <a:pt x="3292" y="27532"/>
                  </a:lnTo>
                  <a:lnTo>
                    <a:pt x="3387" y="26824"/>
                  </a:lnTo>
                  <a:lnTo>
                    <a:pt x="3510" y="26130"/>
                  </a:lnTo>
                  <a:lnTo>
                    <a:pt x="3646" y="25437"/>
                  </a:lnTo>
                  <a:lnTo>
                    <a:pt x="3795" y="24757"/>
                  </a:lnTo>
                  <a:lnTo>
                    <a:pt x="3959" y="24076"/>
                  </a:lnTo>
                  <a:lnTo>
                    <a:pt x="4135" y="23410"/>
                  </a:lnTo>
                  <a:lnTo>
                    <a:pt x="4339" y="22743"/>
                  </a:lnTo>
                  <a:lnTo>
                    <a:pt x="4557" y="22090"/>
                  </a:lnTo>
                  <a:lnTo>
                    <a:pt x="4788" y="21438"/>
                  </a:lnTo>
                  <a:lnTo>
                    <a:pt x="5033" y="20798"/>
                  </a:lnTo>
                  <a:lnTo>
                    <a:pt x="5292" y="20159"/>
                  </a:lnTo>
                  <a:lnTo>
                    <a:pt x="5564" y="19533"/>
                  </a:lnTo>
                  <a:lnTo>
                    <a:pt x="5863" y="18921"/>
                  </a:lnTo>
                  <a:lnTo>
                    <a:pt x="6162" y="18309"/>
                  </a:lnTo>
                  <a:lnTo>
                    <a:pt x="6475" y="17710"/>
                  </a:lnTo>
                  <a:lnTo>
                    <a:pt x="6815" y="17112"/>
                  </a:lnTo>
                  <a:lnTo>
                    <a:pt x="7155" y="16527"/>
                  </a:lnTo>
                  <a:lnTo>
                    <a:pt x="7522" y="15956"/>
                  </a:lnTo>
                  <a:lnTo>
                    <a:pt x="7890" y="15384"/>
                  </a:lnTo>
                  <a:lnTo>
                    <a:pt x="8284" y="14840"/>
                  </a:lnTo>
                  <a:lnTo>
                    <a:pt x="8679" y="14283"/>
                  </a:lnTo>
                  <a:lnTo>
                    <a:pt x="9100" y="13752"/>
                  </a:lnTo>
                  <a:lnTo>
                    <a:pt x="9522" y="13222"/>
                  </a:lnTo>
                  <a:lnTo>
                    <a:pt x="9957" y="12705"/>
                  </a:lnTo>
                  <a:lnTo>
                    <a:pt x="10406" y="12201"/>
                  </a:lnTo>
                  <a:lnTo>
                    <a:pt x="10869" y="11712"/>
                  </a:lnTo>
                  <a:lnTo>
                    <a:pt x="11345" y="11236"/>
                  </a:lnTo>
                  <a:lnTo>
                    <a:pt x="11834" y="10760"/>
                  </a:lnTo>
                  <a:lnTo>
                    <a:pt x="12324" y="10297"/>
                  </a:lnTo>
                  <a:lnTo>
                    <a:pt x="12827" y="9848"/>
                  </a:lnTo>
                  <a:lnTo>
                    <a:pt x="13344" y="9413"/>
                  </a:lnTo>
                  <a:lnTo>
                    <a:pt x="13875" y="8991"/>
                  </a:lnTo>
                  <a:lnTo>
                    <a:pt x="14419" y="8583"/>
                  </a:lnTo>
                  <a:lnTo>
                    <a:pt x="14963" y="8189"/>
                  </a:lnTo>
                  <a:lnTo>
                    <a:pt x="15521" y="7808"/>
                  </a:lnTo>
                  <a:lnTo>
                    <a:pt x="16092" y="7427"/>
                  </a:lnTo>
                  <a:lnTo>
                    <a:pt x="16663" y="7073"/>
                  </a:lnTo>
                  <a:lnTo>
                    <a:pt x="17248" y="6733"/>
                  </a:lnTo>
                  <a:lnTo>
                    <a:pt x="17847" y="6407"/>
                  </a:lnTo>
                  <a:lnTo>
                    <a:pt x="18445" y="6080"/>
                  </a:lnTo>
                  <a:lnTo>
                    <a:pt x="19057" y="5781"/>
                  </a:lnTo>
                  <a:lnTo>
                    <a:pt x="19683" y="5495"/>
                  </a:lnTo>
                  <a:lnTo>
                    <a:pt x="20309" y="5223"/>
                  </a:lnTo>
                  <a:lnTo>
                    <a:pt x="20948" y="4965"/>
                  </a:lnTo>
                  <a:lnTo>
                    <a:pt x="21588" y="4720"/>
                  </a:lnTo>
                  <a:lnTo>
                    <a:pt x="22240" y="4502"/>
                  </a:lnTo>
                  <a:lnTo>
                    <a:pt x="22907" y="4285"/>
                  </a:lnTo>
                  <a:lnTo>
                    <a:pt x="23574" y="4094"/>
                  </a:lnTo>
                  <a:lnTo>
                    <a:pt x="24240" y="3918"/>
                  </a:lnTo>
                  <a:lnTo>
                    <a:pt x="24920" y="3754"/>
                  </a:lnTo>
                  <a:lnTo>
                    <a:pt x="25600" y="3605"/>
                  </a:lnTo>
                  <a:lnTo>
                    <a:pt x="26294" y="3482"/>
                  </a:lnTo>
                  <a:lnTo>
                    <a:pt x="26988" y="3360"/>
                  </a:lnTo>
                  <a:lnTo>
                    <a:pt x="27695" y="3265"/>
                  </a:lnTo>
                  <a:lnTo>
                    <a:pt x="28402" y="3197"/>
                  </a:lnTo>
                  <a:lnTo>
                    <a:pt x="29110" y="3129"/>
                  </a:lnTo>
                  <a:lnTo>
                    <a:pt x="29831" y="3088"/>
                  </a:lnTo>
                  <a:lnTo>
                    <a:pt x="30552" y="3074"/>
                  </a:lnTo>
                  <a:lnTo>
                    <a:pt x="31273" y="3061"/>
                  </a:lnTo>
                  <a:close/>
                  <a:moveTo>
                    <a:pt x="30933" y="0"/>
                  </a:moveTo>
                  <a:lnTo>
                    <a:pt x="30130" y="14"/>
                  </a:lnTo>
                  <a:lnTo>
                    <a:pt x="29327" y="41"/>
                  </a:lnTo>
                  <a:lnTo>
                    <a:pt x="28538" y="95"/>
                  </a:lnTo>
                  <a:lnTo>
                    <a:pt x="27750" y="177"/>
                  </a:lnTo>
                  <a:lnTo>
                    <a:pt x="26974" y="272"/>
                  </a:lnTo>
                  <a:lnTo>
                    <a:pt x="26199" y="381"/>
                  </a:lnTo>
                  <a:lnTo>
                    <a:pt x="25437" y="517"/>
                  </a:lnTo>
                  <a:lnTo>
                    <a:pt x="24675" y="667"/>
                  </a:lnTo>
                  <a:lnTo>
                    <a:pt x="23914" y="843"/>
                  </a:lnTo>
                  <a:lnTo>
                    <a:pt x="23165" y="1034"/>
                  </a:lnTo>
                  <a:lnTo>
                    <a:pt x="22431" y="1238"/>
                  </a:lnTo>
                  <a:lnTo>
                    <a:pt x="21696" y="1469"/>
                  </a:lnTo>
                  <a:lnTo>
                    <a:pt x="20975" y="1700"/>
                  </a:lnTo>
                  <a:lnTo>
                    <a:pt x="20268" y="1972"/>
                  </a:lnTo>
                  <a:lnTo>
                    <a:pt x="19547" y="2244"/>
                  </a:lnTo>
                  <a:lnTo>
                    <a:pt x="18853" y="2544"/>
                  </a:lnTo>
                  <a:lnTo>
                    <a:pt x="18160" y="2843"/>
                  </a:lnTo>
                  <a:lnTo>
                    <a:pt x="17480" y="3169"/>
                  </a:lnTo>
                  <a:lnTo>
                    <a:pt x="16813" y="3523"/>
                  </a:lnTo>
                  <a:lnTo>
                    <a:pt x="16146" y="3877"/>
                  </a:lnTo>
                  <a:lnTo>
                    <a:pt x="15494" y="4258"/>
                  </a:lnTo>
                  <a:lnTo>
                    <a:pt x="14854" y="4638"/>
                  </a:lnTo>
                  <a:lnTo>
                    <a:pt x="14229" y="5047"/>
                  </a:lnTo>
                  <a:lnTo>
                    <a:pt x="13603" y="5468"/>
                  </a:lnTo>
                  <a:lnTo>
                    <a:pt x="12991" y="5903"/>
                  </a:lnTo>
                  <a:lnTo>
                    <a:pt x="12392" y="6352"/>
                  </a:lnTo>
                  <a:lnTo>
                    <a:pt x="11794" y="6815"/>
                  </a:lnTo>
                  <a:lnTo>
                    <a:pt x="11222" y="7291"/>
                  </a:lnTo>
                  <a:lnTo>
                    <a:pt x="10651" y="7781"/>
                  </a:lnTo>
                  <a:lnTo>
                    <a:pt x="10107" y="8270"/>
                  </a:lnTo>
                  <a:lnTo>
                    <a:pt x="9563" y="8787"/>
                  </a:lnTo>
                  <a:lnTo>
                    <a:pt x="9032" y="9318"/>
                  </a:lnTo>
                  <a:lnTo>
                    <a:pt x="8515" y="9862"/>
                  </a:lnTo>
                  <a:lnTo>
                    <a:pt x="8012" y="10420"/>
                  </a:lnTo>
                  <a:lnTo>
                    <a:pt x="7509" y="10977"/>
                  </a:lnTo>
                  <a:lnTo>
                    <a:pt x="7033" y="11562"/>
                  </a:lnTo>
                  <a:lnTo>
                    <a:pt x="6570" y="12147"/>
                  </a:lnTo>
                  <a:lnTo>
                    <a:pt x="6121" y="12746"/>
                  </a:lnTo>
                  <a:lnTo>
                    <a:pt x="5686" y="13358"/>
                  </a:lnTo>
                  <a:lnTo>
                    <a:pt x="5264" y="13983"/>
                  </a:lnTo>
                  <a:lnTo>
                    <a:pt x="4856" y="14609"/>
                  </a:lnTo>
                  <a:lnTo>
                    <a:pt x="4462" y="15248"/>
                  </a:lnTo>
                  <a:lnTo>
                    <a:pt x="4081" y="15901"/>
                  </a:lnTo>
                  <a:lnTo>
                    <a:pt x="3714" y="16568"/>
                  </a:lnTo>
                  <a:lnTo>
                    <a:pt x="3374" y="17234"/>
                  </a:lnTo>
                  <a:lnTo>
                    <a:pt x="3034" y="17915"/>
                  </a:lnTo>
                  <a:lnTo>
                    <a:pt x="2721" y="18608"/>
                  </a:lnTo>
                  <a:lnTo>
                    <a:pt x="2421" y="19302"/>
                  </a:lnTo>
                  <a:lnTo>
                    <a:pt x="2136" y="20009"/>
                  </a:lnTo>
                  <a:lnTo>
                    <a:pt x="1864" y="20730"/>
                  </a:lnTo>
                  <a:lnTo>
                    <a:pt x="1619" y="21451"/>
                  </a:lnTo>
                  <a:lnTo>
                    <a:pt x="1388" y="22186"/>
                  </a:lnTo>
                  <a:lnTo>
                    <a:pt x="1170" y="22920"/>
                  </a:lnTo>
                  <a:lnTo>
                    <a:pt x="966" y="23668"/>
                  </a:lnTo>
                  <a:lnTo>
                    <a:pt x="789" y="24417"/>
                  </a:lnTo>
                  <a:lnTo>
                    <a:pt x="626" y="25178"/>
                  </a:lnTo>
                  <a:lnTo>
                    <a:pt x="476" y="25940"/>
                  </a:lnTo>
                  <a:lnTo>
                    <a:pt x="354" y="26702"/>
                  </a:lnTo>
                  <a:lnTo>
                    <a:pt x="245" y="27491"/>
                  </a:lnTo>
                  <a:lnTo>
                    <a:pt x="163" y="28266"/>
                  </a:lnTo>
                  <a:lnTo>
                    <a:pt x="95" y="29055"/>
                  </a:lnTo>
                  <a:lnTo>
                    <a:pt x="41" y="29844"/>
                  </a:lnTo>
                  <a:lnTo>
                    <a:pt x="14" y="30646"/>
                  </a:lnTo>
                  <a:lnTo>
                    <a:pt x="0" y="31449"/>
                  </a:lnTo>
                  <a:lnTo>
                    <a:pt x="0" y="92048"/>
                  </a:lnTo>
                  <a:lnTo>
                    <a:pt x="0" y="92225"/>
                  </a:lnTo>
                  <a:lnTo>
                    <a:pt x="14" y="92402"/>
                  </a:lnTo>
                  <a:lnTo>
                    <a:pt x="41" y="92579"/>
                  </a:lnTo>
                  <a:lnTo>
                    <a:pt x="68" y="92742"/>
                  </a:lnTo>
                  <a:lnTo>
                    <a:pt x="109" y="92919"/>
                  </a:lnTo>
                  <a:lnTo>
                    <a:pt x="163" y="93082"/>
                  </a:lnTo>
                  <a:lnTo>
                    <a:pt x="218" y="93245"/>
                  </a:lnTo>
                  <a:lnTo>
                    <a:pt x="272" y="93409"/>
                  </a:lnTo>
                  <a:lnTo>
                    <a:pt x="340" y="93558"/>
                  </a:lnTo>
                  <a:lnTo>
                    <a:pt x="422" y="93708"/>
                  </a:lnTo>
                  <a:lnTo>
                    <a:pt x="503" y="93857"/>
                  </a:lnTo>
                  <a:lnTo>
                    <a:pt x="599" y="93993"/>
                  </a:lnTo>
                  <a:lnTo>
                    <a:pt x="803" y="94265"/>
                  </a:lnTo>
                  <a:lnTo>
                    <a:pt x="1020" y="94524"/>
                  </a:lnTo>
                  <a:lnTo>
                    <a:pt x="1279" y="94742"/>
                  </a:lnTo>
                  <a:lnTo>
                    <a:pt x="1537" y="94946"/>
                  </a:lnTo>
                  <a:lnTo>
                    <a:pt x="1687" y="95041"/>
                  </a:lnTo>
                  <a:lnTo>
                    <a:pt x="1837" y="95122"/>
                  </a:lnTo>
                  <a:lnTo>
                    <a:pt x="1986" y="95204"/>
                  </a:lnTo>
                  <a:lnTo>
                    <a:pt x="2136" y="95272"/>
                  </a:lnTo>
                  <a:lnTo>
                    <a:pt x="2299" y="95326"/>
                  </a:lnTo>
                  <a:lnTo>
                    <a:pt x="2462" y="95381"/>
                  </a:lnTo>
                  <a:lnTo>
                    <a:pt x="2625" y="95435"/>
                  </a:lnTo>
                  <a:lnTo>
                    <a:pt x="2789" y="95476"/>
                  </a:lnTo>
                  <a:lnTo>
                    <a:pt x="2966" y="95503"/>
                  </a:lnTo>
                  <a:lnTo>
                    <a:pt x="3142" y="95531"/>
                  </a:lnTo>
                  <a:lnTo>
                    <a:pt x="3319" y="95544"/>
                  </a:lnTo>
                  <a:lnTo>
                    <a:pt x="58899" y="95544"/>
                  </a:lnTo>
                  <a:lnTo>
                    <a:pt x="59076" y="95531"/>
                  </a:lnTo>
                  <a:lnTo>
                    <a:pt x="59253" y="95503"/>
                  </a:lnTo>
                  <a:lnTo>
                    <a:pt x="59430" y="95476"/>
                  </a:lnTo>
                  <a:lnTo>
                    <a:pt x="59593" y="95435"/>
                  </a:lnTo>
                  <a:lnTo>
                    <a:pt x="59770" y="95381"/>
                  </a:lnTo>
                  <a:lnTo>
                    <a:pt x="59920" y="95326"/>
                  </a:lnTo>
                  <a:lnTo>
                    <a:pt x="60083" y="95272"/>
                  </a:lnTo>
                  <a:lnTo>
                    <a:pt x="60246" y="95204"/>
                  </a:lnTo>
                  <a:lnTo>
                    <a:pt x="60396" y="95122"/>
                  </a:lnTo>
                  <a:lnTo>
                    <a:pt x="60532" y="95041"/>
                  </a:lnTo>
                  <a:lnTo>
                    <a:pt x="60681" y="94946"/>
                  </a:lnTo>
                  <a:lnTo>
                    <a:pt x="60953" y="94742"/>
                  </a:lnTo>
                  <a:lnTo>
                    <a:pt x="61198" y="94524"/>
                  </a:lnTo>
                  <a:lnTo>
                    <a:pt x="61430" y="94265"/>
                  </a:lnTo>
                  <a:lnTo>
                    <a:pt x="61620" y="93993"/>
                  </a:lnTo>
                  <a:lnTo>
                    <a:pt x="61715" y="93857"/>
                  </a:lnTo>
                  <a:lnTo>
                    <a:pt x="61797" y="93708"/>
                  </a:lnTo>
                  <a:lnTo>
                    <a:pt x="61878" y="93558"/>
                  </a:lnTo>
                  <a:lnTo>
                    <a:pt x="61946" y="93409"/>
                  </a:lnTo>
                  <a:lnTo>
                    <a:pt x="62014" y="93245"/>
                  </a:lnTo>
                  <a:lnTo>
                    <a:pt x="62069" y="93082"/>
                  </a:lnTo>
                  <a:lnTo>
                    <a:pt x="62110" y="92919"/>
                  </a:lnTo>
                  <a:lnTo>
                    <a:pt x="62151" y="92742"/>
                  </a:lnTo>
                  <a:lnTo>
                    <a:pt x="62178" y="92579"/>
                  </a:lnTo>
                  <a:lnTo>
                    <a:pt x="62205" y="92402"/>
                  </a:lnTo>
                  <a:lnTo>
                    <a:pt x="62219" y="92225"/>
                  </a:lnTo>
                  <a:lnTo>
                    <a:pt x="62219" y="92048"/>
                  </a:lnTo>
                  <a:lnTo>
                    <a:pt x="62219" y="31109"/>
                  </a:lnTo>
                  <a:lnTo>
                    <a:pt x="62219" y="30306"/>
                  </a:lnTo>
                  <a:lnTo>
                    <a:pt x="62178" y="29504"/>
                  </a:lnTo>
                  <a:lnTo>
                    <a:pt x="62137" y="28701"/>
                  </a:lnTo>
                  <a:lnTo>
                    <a:pt x="62055" y="27912"/>
                  </a:lnTo>
                  <a:lnTo>
                    <a:pt x="61974" y="27137"/>
                  </a:lnTo>
                  <a:lnTo>
                    <a:pt x="61865" y="26362"/>
                  </a:lnTo>
                  <a:lnTo>
                    <a:pt x="61729" y="25586"/>
                  </a:lnTo>
                  <a:lnTo>
                    <a:pt x="61579" y="24825"/>
                  </a:lnTo>
                  <a:lnTo>
                    <a:pt x="61416" y="24063"/>
                  </a:lnTo>
                  <a:lnTo>
                    <a:pt x="61239" y="23315"/>
                  </a:lnTo>
                  <a:lnTo>
                    <a:pt x="61035" y="22567"/>
                  </a:lnTo>
                  <a:lnTo>
                    <a:pt x="60817" y="21832"/>
                  </a:lnTo>
                  <a:lnTo>
                    <a:pt x="60573" y="21111"/>
                  </a:lnTo>
                  <a:lnTo>
                    <a:pt x="60314" y="20390"/>
                  </a:lnTo>
                  <a:lnTo>
                    <a:pt x="60042" y="19669"/>
                  </a:lnTo>
                  <a:lnTo>
                    <a:pt x="59756" y="18962"/>
                  </a:lnTo>
                  <a:lnTo>
                    <a:pt x="59457" y="18268"/>
                  </a:lnTo>
                  <a:lnTo>
                    <a:pt x="59131" y="17588"/>
                  </a:lnTo>
                  <a:lnTo>
                    <a:pt x="58791" y="16908"/>
                  </a:lnTo>
                  <a:lnTo>
                    <a:pt x="58437" y="16241"/>
                  </a:lnTo>
                  <a:lnTo>
                    <a:pt x="58070" y="15588"/>
                  </a:lnTo>
                  <a:lnTo>
                    <a:pt x="57675" y="14936"/>
                  </a:lnTo>
                  <a:lnTo>
                    <a:pt x="57281" y="14296"/>
                  </a:lnTo>
                  <a:lnTo>
                    <a:pt x="56873" y="13671"/>
                  </a:lnTo>
                  <a:lnTo>
                    <a:pt x="56437" y="13058"/>
                  </a:lnTo>
                  <a:lnTo>
                    <a:pt x="55989" y="12446"/>
                  </a:lnTo>
                  <a:lnTo>
                    <a:pt x="55540" y="11848"/>
                  </a:lnTo>
                  <a:lnTo>
                    <a:pt x="55064" y="11276"/>
                  </a:lnTo>
                  <a:lnTo>
                    <a:pt x="54574" y="10705"/>
                  </a:lnTo>
                  <a:lnTo>
                    <a:pt x="54084" y="10134"/>
                  </a:lnTo>
                  <a:lnTo>
                    <a:pt x="53567" y="9590"/>
                  </a:lnTo>
                  <a:lnTo>
                    <a:pt x="53037" y="9059"/>
                  </a:lnTo>
                  <a:lnTo>
                    <a:pt x="52506" y="8542"/>
                  </a:lnTo>
                  <a:lnTo>
                    <a:pt x="51949" y="8025"/>
                  </a:lnTo>
                  <a:lnTo>
                    <a:pt x="51391" y="7536"/>
                  </a:lnTo>
                  <a:lnTo>
                    <a:pt x="50820" y="7046"/>
                  </a:lnTo>
                  <a:lnTo>
                    <a:pt x="50235" y="6584"/>
                  </a:lnTo>
                  <a:lnTo>
                    <a:pt x="49636" y="6121"/>
                  </a:lnTo>
                  <a:lnTo>
                    <a:pt x="49024" y="5686"/>
                  </a:lnTo>
                  <a:lnTo>
                    <a:pt x="48412" y="5251"/>
                  </a:lnTo>
                  <a:lnTo>
                    <a:pt x="47773" y="4842"/>
                  </a:lnTo>
                  <a:lnTo>
                    <a:pt x="47133" y="4448"/>
                  </a:lnTo>
                  <a:lnTo>
                    <a:pt x="46480" y="4067"/>
                  </a:lnTo>
                  <a:lnTo>
                    <a:pt x="45827" y="3700"/>
                  </a:lnTo>
                  <a:lnTo>
                    <a:pt x="45161" y="3346"/>
                  </a:lnTo>
                  <a:lnTo>
                    <a:pt x="44481" y="3020"/>
                  </a:lnTo>
                  <a:lnTo>
                    <a:pt x="43787" y="2693"/>
                  </a:lnTo>
                  <a:lnTo>
                    <a:pt x="43093" y="2394"/>
                  </a:lnTo>
                  <a:lnTo>
                    <a:pt x="42386" y="2108"/>
                  </a:lnTo>
                  <a:lnTo>
                    <a:pt x="41665" y="1836"/>
                  </a:lnTo>
                  <a:lnTo>
                    <a:pt x="40944" y="1591"/>
                  </a:lnTo>
                  <a:lnTo>
                    <a:pt x="40223" y="1360"/>
                  </a:lnTo>
                  <a:lnTo>
                    <a:pt x="39475" y="1143"/>
                  </a:lnTo>
                  <a:lnTo>
                    <a:pt x="38740" y="939"/>
                  </a:lnTo>
                  <a:lnTo>
                    <a:pt x="37979" y="762"/>
                  </a:lnTo>
                  <a:lnTo>
                    <a:pt x="37217" y="599"/>
                  </a:lnTo>
                  <a:lnTo>
                    <a:pt x="36455" y="449"/>
                  </a:lnTo>
                  <a:lnTo>
                    <a:pt x="35680" y="326"/>
                  </a:lnTo>
                  <a:lnTo>
                    <a:pt x="34904" y="231"/>
                  </a:lnTo>
                  <a:lnTo>
                    <a:pt x="34116" y="136"/>
                  </a:lnTo>
                  <a:lnTo>
                    <a:pt x="33327" y="68"/>
                  </a:lnTo>
                  <a:lnTo>
                    <a:pt x="32538" y="27"/>
                  </a:lnTo>
                  <a:lnTo>
                    <a:pt x="31735" y="0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1203;p29"/>
            <p:cNvSpPr/>
            <p:nvPr/>
          </p:nvSpPr>
          <p:spPr>
            <a:xfrm>
              <a:off x="1217285" y="1476291"/>
              <a:ext cx="1552843" cy="922581"/>
            </a:xfrm>
            <a:custGeom>
              <a:avLst/>
              <a:gdLst/>
              <a:ahLst/>
              <a:cxnLst/>
              <a:rect l="l" t="t" r="r" b="b"/>
              <a:pathLst>
                <a:path w="43937" h="26104" extrusionOk="0">
                  <a:moveTo>
                    <a:pt x="19778" y="1"/>
                  </a:moveTo>
                  <a:lnTo>
                    <a:pt x="19207" y="28"/>
                  </a:lnTo>
                  <a:lnTo>
                    <a:pt x="18636" y="69"/>
                  </a:lnTo>
                  <a:lnTo>
                    <a:pt x="18078" y="123"/>
                  </a:lnTo>
                  <a:lnTo>
                    <a:pt x="17507" y="191"/>
                  </a:lnTo>
                  <a:lnTo>
                    <a:pt x="16935" y="273"/>
                  </a:lnTo>
                  <a:lnTo>
                    <a:pt x="16214" y="409"/>
                  </a:lnTo>
                  <a:lnTo>
                    <a:pt x="15507" y="572"/>
                  </a:lnTo>
                  <a:lnTo>
                    <a:pt x="14800" y="762"/>
                  </a:lnTo>
                  <a:lnTo>
                    <a:pt x="14120" y="966"/>
                  </a:lnTo>
                  <a:lnTo>
                    <a:pt x="13439" y="1198"/>
                  </a:lnTo>
                  <a:lnTo>
                    <a:pt x="12759" y="1456"/>
                  </a:lnTo>
                  <a:lnTo>
                    <a:pt x="12106" y="1728"/>
                  </a:lnTo>
                  <a:lnTo>
                    <a:pt x="11467" y="2027"/>
                  </a:lnTo>
                  <a:lnTo>
                    <a:pt x="10937" y="2300"/>
                  </a:lnTo>
                  <a:lnTo>
                    <a:pt x="10433" y="2572"/>
                  </a:lnTo>
                  <a:lnTo>
                    <a:pt x="9930" y="2871"/>
                  </a:lnTo>
                  <a:lnTo>
                    <a:pt x="9427" y="3170"/>
                  </a:lnTo>
                  <a:lnTo>
                    <a:pt x="8991" y="3456"/>
                  </a:lnTo>
                  <a:lnTo>
                    <a:pt x="8556" y="3755"/>
                  </a:lnTo>
                  <a:lnTo>
                    <a:pt x="8121" y="4068"/>
                  </a:lnTo>
                  <a:lnTo>
                    <a:pt x="7713" y="4394"/>
                  </a:lnTo>
                  <a:lnTo>
                    <a:pt x="7209" y="4802"/>
                  </a:lnTo>
                  <a:lnTo>
                    <a:pt x="6720" y="5238"/>
                  </a:lnTo>
                  <a:lnTo>
                    <a:pt x="6257" y="5673"/>
                  </a:lnTo>
                  <a:lnTo>
                    <a:pt x="5795" y="6135"/>
                  </a:lnTo>
                  <a:lnTo>
                    <a:pt x="5523" y="6408"/>
                  </a:lnTo>
                  <a:lnTo>
                    <a:pt x="5264" y="6693"/>
                  </a:lnTo>
                  <a:lnTo>
                    <a:pt x="4761" y="7264"/>
                  </a:lnTo>
                  <a:lnTo>
                    <a:pt x="4394" y="7713"/>
                  </a:lnTo>
                  <a:lnTo>
                    <a:pt x="4040" y="8176"/>
                  </a:lnTo>
                  <a:lnTo>
                    <a:pt x="3700" y="8638"/>
                  </a:lnTo>
                  <a:lnTo>
                    <a:pt x="3373" y="9114"/>
                  </a:lnTo>
                  <a:lnTo>
                    <a:pt x="3061" y="9604"/>
                  </a:lnTo>
                  <a:lnTo>
                    <a:pt x="2761" y="10107"/>
                  </a:lnTo>
                  <a:lnTo>
                    <a:pt x="2476" y="10611"/>
                  </a:lnTo>
                  <a:lnTo>
                    <a:pt x="2217" y="11128"/>
                  </a:lnTo>
                  <a:lnTo>
                    <a:pt x="1932" y="11685"/>
                  </a:lnTo>
                  <a:lnTo>
                    <a:pt x="1673" y="12257"/>
                  </a:lnTo>
                  <a:lnTo>
                    <a:pt x="1510" y="12665"/>
                  </a:lnTo>
                  <a:lnTo>
                    <a:pt x="1347" y="13059"/>
                  </a:lnTo>
                  <a:lnTo>
                    <a:pt x="1197" y="13467"/>
                  </a:lnTo>
                  <a:lnTo>
                    <a:pt x="1047" y="13889"/>
                  </a:lnTo>
                  <a:lnTo>
                    <a:pt x="911" y="14297"/>
                  </a:lnTo>
                  <a:lnTo>
                    <a:pt x="789" y="14719"/>
                  </a:lnTo>
                  <a:lnTo>
                    <a:pt x="680" y="15140"/>
                  </a:lnTo>
                  <a:lnTo>
                    <a:pt x="571" y="15576"/>
                  </a:lnTo>
                  <a:lnTo>
                    <a:pt x="435" y="16133"/>
                  </a:lnTo>
                  <a:lnTo>
                    <a:pt x="326" y="16705"/>
                  </a:lnTo>
                  <a:lnTo>
                    <a:pt x="245" y="17222"/>
                  </a:lnTo>
                  <a:lnTo>
                    <a:pt x="163" y="17752"/>
                  </a:lnTo>
                  <a:lnTo>
                    <a:pt x="109" y="18269"/>
                  </a:lnTo>
                  <a:lnTo>
                    <a:pt x="68" y="18799"/>
                  </a:lnTo>
                  <a:lnTo>
                    <a:pt x="27" y="19357"/>
                  </a:lnTo>
                  <a:lnTo>
                    <a:pt x="14" y="19928"/>
                  </a:lnTo>
                  <a:lnTo>
                    <a:pt x="0" y="20336"/>
                  </a:lnTo>
                  <a:lnTo>
                    <a:pt x="0" y="22690"/>
                  </a:lnTo>
                  <a:lnTo>
                    <a:pt x="14" y="22867"/>
                  </a:lnTo>
                  <a:lnTo>
                    <a:pt x="27" y="23043"/>
                  </a:lnTo>
                  <a:lnTo>
                    <a:pt x="41" y="23207"/>
                  </a:lnTo>
                  <a:lnTo>
                    <a:pt x="82" y="23383"/>
                  </a:lnTo>
                  <a:lnTo>
                    <a:pt x="109" y="23547"/>
                  </a:lnTo>
                  <a:lnTo>
                    <a:pt x="163" y="23710"/>
                  </a:lnTo>
                  <a:lnTo>
                    <a:pt x="218" y="23860"/>
                  </a:lnTo>
                  <a:lnTo>
                    <a:pt x="272" y="24023"/>
                  </a:lnTo>
                  <a:lnTo>
                    <a:pt x="422" y="24322"/>
                  </a:lnTo>
                  <a:lnTo>
                    <a:pt x="585" y="24594"/>
                  </a:lnTo>
                  <a:lnTo>
                    <a:pt x="789" y="24866"/>
                  </a:lnTo>
                  <a:lnTo>
                    <a:pt x="1007" y="25097"/>
                  </a:lnTo>
                  <a:lnTo>
                    <a:pt x="1251" y="25329"/>
                  </a:lnTo>
                  <a:lnTo>
                    <a:pt x="1510" y="25519"/>
                  </a:lnTo>
                  <a:lnTo>
                    <a:pt x="1796" y="25696"/>
                  </a:lnTo>
                  <a:lnTo>
                    <a:pt x="2095" y="25832"/>
                  </a:lnTo>
                  <a:lnTo>
                    <a:pt x="2244" y="25900"/>
                  </a:lnTo>
                  <a:lnTo>
                    <a:pt x="2408" y="25954"/>
                  </a:lnTo>
                  <a:lnTo>
                    <a:pt x="2571" y="25995"/>
                  </a:lnTo>
                  <a:lnTo>
                    <a:pt x="2734" y="26036"/>
                  </a:lnTo>
                  <a:lnTo>
                    <a:pt x="2897" y="26063"/>
                  </a:lnTo>
                  <a:lnTo>
                    <a:pt x="3074" y="26090"/>
                  </a:lnTo>
                  <a:lnTo>
                    <a:pt x="3237" y="26104"/>
                  </a:lnTo>
                  <a:lnTo>
                    <a:pt x="43936" y="26104"/>
                  </a:lnTo>
                  <a:lnTo>
                    <a:pt x="43936" y="18772"/>
                  </a:lnTo>
                  <a:lnTo>
                    <a:pt x="43936" y="18459"/>
                  </a:lnTo>
                  <a:lnTo>
                    <a:pt x="43909" y="17888"/>
                  </a:lnTo>
                  <a:lnTo>
                    <a:pt x="43882" y="17317"/>
                  </a:lnTo>
                  <a:lnTo>
                    <a:pt x="43841" y="16922"/>
                  </a:lnTo>
                  <a:lnTo>
                    <a:pt x="43800" y="16528"/>
                  </a:lnTo>
                  <a:lnTo>
                    <a:pt x="43760" y="16133"/>
                  </a:lnTo>
                  <a:lnTo>
                    <a:pt x="43692" y="15752"/>
                  </a:lnTo>
                  <a:lnTo>
                    <a:pt x="43624" y="15358"/>
                  </a:lnTo>
                  <a:lnTo>
                    <a:pt x="43556" y="14977"/>
                  </a:lnTo>
                  <a:lnTo>
                    <a:pt x="43474" y="14596"/>
                  </a:lnTo>
                  <a:lnTo>
                    <a:pt x="43379" y="14215"/>
                  </a:lnTo>
                  <a:lnTo>
                    <a:pt x="43175" y="13467"/>
                  </a:lnTo>
                  <a:lnTo>
                    <a:pt x="42943" y="12733"/>
                  </a:lnTo>
                  <a:lnTo>
                    <a:pt x="42685" y="12012"/>
                  </a:lnTo>
                  <a:lnTo>
                    <a:pt x="42399" y="11318"/>
                  </a:lnTo>
                  <a:lnTo>
                    <a:pt x="42141" y="10733"/>
                  </a:lnTo>
                  <a:lnTo>
                    <a:pt x="41855" y="10175"/>
                  </a:lnTo>
                  <a:lnTo>
                    <a:pt x="41651" y="9795"/>
                  </a:lnTo>
                  <a:lnTo>
                    <a:pt x="41447" y="9414"/>
                  </a:lnTo>
                  <a:lnTo>
                    <a:pt x="41230" y="9046"/>
                  </a:lnTo>
                  <a:lnTo>
                    <a:pt x="40998" y="8679"/>
                  </a:lnTo>
                  <a:lnTo>
                    <a:pt x="40753" y="8312"/>
                  </a:lnTo>
                  <a:lnTo>
                    <a:pt x="40509" y="7958"/>
                  </a:lnTo>
                  <a:lnTo>
                    <a:pt x="40264" y="7605"/>
                  </a:lnTo>
                  <a:lnTo>
                    <a:pt x="40005" y="7264"/>
                  </a:lnTo>
                  <a:lnTo>
                    <a:pt x="39774" y="6979"/>
                  </a:lnTo>
                  <a:lnTo>
                    <a:pt x="39529" y="6693"/>
                  </a:lnTo>
                  <a:lnTo>
                    <a:pt x="39298" y="6408"/>
                  </a:lnTo>
                  <a:lnTo>
                    <a:pt x="39039" y="6135"/>
                  </a:lnTo>
                  <a:lnTo>
                    <a:pt x="38767" y="5836"/>
                  </a:lnTo>
                  <a:lnTo>
                    <a:pt x="38495" y="5551"/>
                  </a:lnTo>
                  <a:lnTo>
                    <a:pt x="38210" y="5278"/>
                  </a:lnTo>
                  <a:lnTo>
                    <a:pt x="37924" y="5006"/>
                  </a:lnTo>
                  <a:lnTo>
                    <a:pt x="37638" y="4734"/>
                  </a:lnTo>
                  <a:lnTo>
                    <a:pt x="37339" y="4476"/>
                  </a:lnTo>
                  <a:lnTo>
                    <a:pt x="37026" y="4217"/>
                  </a:lnTo>
                  <a:lnTo>
                    <a:pt x="36713" y="3973"/>
                  </a:lnTo>
                  <a:lnTo>
                    <a:pt x="36401" y="3728"/>
                  </a:lnTo>
                  <a:lnTo>
                    <a:pt x="36088" y="3497"/>
                  </a:lnTo>
                  <a:lnTo>
                    <a:pt x="35761" y="3265"/>
                  </a:lnTo>
                  <a:lnTo>
                    <a:pt x="35421" y="3048"/>
                  </a:lnTo>
                  <a:lnTo>
                    <a:pt x="35095" y="2830"/>
                  </a:lnTo>
                  <a:lnTo>
                    <a:pt x="34755" y="2626"/>
                  </a:lnTo>
                  <a:lnTo>
                    <a:pt x="34401" y="2422"/>
                  </a:lnTo>
                  <a:lnTo>
                    <a:pt x="34061" y="2232"/>
                  </a:lnTo>
                  <a:lnTo>
                    <a:pt x="33707" y="2041"/>
                  </a:lnTo>
                  <a:lnTo>
                    <a:pt x="33340" y="1864"/>
                  </a:lnTo>
                  <a:lnTo>
                    <a:pt x="32986" y="1687"/>
                  </a:lnTo>
                  <a:lnTo>
                    <a:pt x="32619" y="1524"/>
                  </a:lnTo>
                  <a:lnTo>
                    <a:pt x="32238" y="1375"/>
                  </a:lnTo>
                  <a:lnTo>
                    <a:pt x="31871" y="1225"/>
                  </a:lnTo>
                  <a:lnTo>
                    <a:pt x="31490" y="1089"/>
                  </a:lnTo>
                  <a:lnTo>
                    <a:pt x="31109" y="953"/>
                  </a:lnTo>
                  <a:lnTo>
                    <a:pt x="30715" y="830"/>
                  </a:lnTo>
                  <a:lnTo>
                    <a:pt x="30334" y="708"/>
                  </a:lnTo>
                  <a:lnTo>
                    <a:pt x="29939" y="599"/>
                  </a:lnTo>
                  <a:lnTo>
                    <a:pt x="29531" y="504"/>
                  </a:lnTo>
                  <a:lnTo>
                    <a:pt x="29137" y="409"/>
                  </a:lnTo>
                  <a:lnTo>
                    <a:pt x="28729" y="327"/>
                  </a:lnTo>
                  <a:lnTo>
                    <a:pt x="28321" y="259"/>
                  </a:lnTo>
                  <a:lnTo>
                    <a:pt x="27913" y="191"/>
                  </a:lnTo>
                  <a:lnTo>
                    <a:pt x="27355" y="123"/>
                  </a:lnTo>
                  <a:lnTo>
                    <a:pt x="26784" y="69"/>
                  </a:lnTo>
                  <a:lnTo>
                    <a:pt x="26389" y="42"/>
                  </a:lnTo>
                  <a:lnTo>
                    <a:pt x="25981" y="14"/>
                  </a:lnTo>
                  <a:lnTo>
                    <a:pt x="25573" y="1"/>
                  </a:lnTo>
                  <a:close/>
                </a:path>
              </a:pathLst>
            </a:custGeom>
            <a:solidFill>
              <a:srgbClr val="7A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1204;p29"/>
            <p:cNvSpPr/>
            <p:nvPr/>
          </p:nvSpPr>
          <p:spPr>
            <a:xfrm>
              <a:off x="1751882" y="2398847"/>
              <a:ext cx="1018253" cy="340914"/>
            </a:xfrm>
            <a:custGeom>
              <a:avLst/>
              <a:gdLst/>
              <a:ahLst/>
              <a:cxnLst/>
              <a:rect l="l" t="t" r="r" b="b"/>
              <a:pathLst>
                <a:path w="28811" h="9646" extrusionOk="0">
                  <a:moveTo>
                    <a:pt x="0" y="1"/>
                  </a:moveTo>
                  <a:lnTo>
                    <a:pt x="14" y="395"/>
                  </a:lnTo>
                  <a:lnTo>
                    <a:pt x="68" y="790"/>
                  </a:lnTo>
                  <a:lnTo>
                    <a:pt x="136" y="1171"/>
                  </a:lnTo>
                  <a:lnTo>
                    <a:pt x="231" y="1538"/>
                  </a:lnTo>
                  <a:lnTo>
                    <a:pt x="367" y="1905"/>
                  </a:lnTo>
                  <a:lnTo>
                    <a:pt x="517" y="2245"/>
                  </a:lnTo>
                  <a:lnTo>
                    <a:pt x="694" y="2585"/>
                  </a:lnTo>
                  <a:lnTo>
                    <a:pt x="884" y="2912"/>
                  </a:lnTo>
                  <a:lnTo>
                    <a:pt x="1075" y="3157"/>
                  </a:lnTo>
                  <a:lnTo>
                    <a:pt x="1265" y="3415"/>
                  </a:lnTo>
                  <a:lnTo>
                    <a:pt x="1483" y="3646"/>
                  </a:lnTo>
                  <a:lnTo>
                    <a:pt x="1714" y="3864"/>
                  </a:lnTo>
                  <a:lnTo>
                    <a:pt x="1945" y="4068"/>
                  </a:lnTo>
                  <a:lnTo>
                    <a:pt x="2204" y="4259"/>
                  </a:lnTo>
                  <a:lnTo>
                    <a:pt x="2462" y="4435"/>
                  </a:lnTo>
                  <a:lnTo>
                    <a:pt x="2734" y="4599"/>
                  </a:lnTo>
                  <a:lnTo>
                    <a:pt x="3020" y="4735"/>
                  </a:lnTo>
                  <a:lnTo>
                    <a:pt x="3319" y="4871"/>
                  </a:lnTo>
                  <a:lnTo>
                    <a:pt x="3618" y="4979"/>
                  </a:lnTo>
                  <a:lnTo>
                    <a:pt x="3931" y="5061"/>
                  </a:lnTo>
                  <a:lnTo>
                    <a:pt x="4244" y="5143"/>
                  </a:lnTo>
                  <a:lnTo>
                    <a:pt x="4571" y="5184"/>
                  </a:lnTo>
                  <a:lnTo>
                    <a:pt x="4897" y="5224"/>
                  </a:lnTo>
                  <a:lnTo>
                    <a:pt x="5237" y="5238"/>
                  </a:lnTo>
                  <a:lnTo>
                    <a:pt x="9155" y="5238"/>
                  </a:lnTo>
                  <a:lnTo>
                    <a:pt x="9345" y="5428"/>
                  </a:lnTo>
                  <a:lnTo>
                    <a:pt x="10120" y="6217"/>
                  </a:lnTo>
                  <a:lnTo>
                    <a:pt x="10501" y="6598"/>
                  </a:lnTo>
                  <a:lnTo>
                    <a:pt x="10882" y="6979"/>
                  </a:lnTo>
                  <a:lnTo>
                    <a:pt x="11263" y="7333"/>
                  </a:lnTo>
                  <a:lnTo>
                    <a:pt x="11658" y="7686"/>
                  </a:lnTo>
                  <a:lnTo>
                    <a:pt x="12066" y="8013"/>
                  </a:lnTo>
                  <a:lnTo>
                    <a:pt x="12501" y="8326"/>
                  </a:lnTo>
                  <a:lnTo>
                    <a:pt x="12719" y="8475"/>
                  </a:lnTo>
                  <a:lnTo>
                    <a:pt x="12936" y="8611"/>
                  </a:lnTo>
                  <a:lnTo>
                    <a:pt x="13167" y="8734"/>
                  </a:lnTo>
                  <a:lnTo>
                    <a:pt x="13412" y="8870"/>
                  </a:lnTo>
                  <a:lnTo>
                    <a:pt x="13657" y="8979"/>
                  </a:lnTo>
                  <a:lnTo>
                    <a:pt x="13902" y="9087"/>
                  </a:lnTo>
                  <a:lnTo>
                    <a:pt x="14174" y="9183"/>
                  </a:lnTo>
                  <a:lnTo>
                    <a:pt x="14432" y="9278"/>
                  </a:lnTo>
                  <a:lnTo>
                    <a:pt x="14718" y="9359"/>
                  </a:lnTo>
                  <a:lnTo>
                    <a:pt x="15004" y="9428"/>
                  </a:lnTo>
                  <a:lnTo>
                    <a:pt x="15303" y="9496"/>
                  </a:lnTo>
                  <a:lnTo>
                    <a:pt x="15602" y="9550"/>
                  </a:lnTo>
                  <a:lnTo>
                    <a:pt x="15929" y="9591"/>
                  </a:lnTo>
                  <a:lnTo>
                    <a:pt x="16255" y="9618"/>
                  </a:lnTo>
                  <a:lnTo>
                    <a:pt x="16595" y="9632"/>
                  </a:lnTo>
                  <a:lnTo>
                    <a:pt x="16949" y="9645"/>
                  </a:lnTo>
                  <a:lnTo>
                    <a:pt x="17425" y="9632"/>
                  </a:lnTo>
                  <a:lnTo>
                    <a:pt x="17901" y="9591"/>
                  </a:lnTo>
                  <a:lnTo>
                    <a:pt x="18377" y="9536"/>
                  </a:lnTo>
                  <a:lnTo>
                    <a:pt x="18840" y="9455"/>
                  </a:lnTo>
                  <a:lnTo>
                    <a:pt x="19302" y="9346"/>
                  </a:lnTo>
                  <a:lnTo>
                    <a:pt x="19765" y="9223"/>
                  </a:lnTo>
                  <a:lnTo>
                    <a:pt x="20214" y="9074"/>
                  </a:lnTo>
                  <a:lnTo>
                    <a:pt x="20649" y="8897"/>
                  </a:lnTo>
                  <a:lnTo>
                    <a:pt x="21084" y="8707"/>
                  </a:lnTo>
                  <a:lnTo>
                    <a:pt x="21506" y="8503"/>
                  </a:lnTo>
                  <a:lnTo>
                    <a:pt x="21914" y="8271"/>
                  </a:lnTo>
                  <a:lnTo>
                    <a:pt x="22322" y="8013"/>
                  </a:lnTo>
                  <a:lnTo>
                    <a:pt x="22703" y="7741"/>
                  </a:lnTo>
                  <a:lnTo>
                    <a:pt x="23084" y="7442"/>
                  </a:lnTo>
                  <a:lnTo>
                    <a:pt x="23437" y="7142"/>
                  </a:lnTo>
                  <a:lnTo>
                    <a:pt x="23791" y="6802"/>
                  </a:lnTo>
                  <a:lnTo>
                    <a:pt x="27545" y="3048"/>
                  </a:lnTo>
                  <a:lnTo>
                    <a:pt x="27654" y="2912"/>
                  </a:lnTo>
                  <a:lnTo>
                    <a:pt x="27913" y="2531"/>
                  </a:lnTo>
                  <a:lnTo>
                    <a:pt x="28130" y="2177"/>
                  </a:lnTo>
                  <a:lnTo>
                    <a:pt x="28334" y="1837"/>
                  </a:lnTo>
                  <a:lnTo>
                    <a:pt x="28498" y="1484"/>
                  </a:lnTo>
                  <a:lnTo>
                    <a:pt x="28579" y="1307"/>
                  </a:lnTo>
                  <a:lnTo>
                    <a:pt x="28634" y="1130"/>
                  </a:lnTo>
                  <a:lnTo>
                    <a:pt x="28688" y="953"/>
                  </a:lnTo>
                  <a:lnTo>
                    <a:pt x="28729" y="776"/>
                  </a:lnTo>
                  <a:lnTo>
                    <a:pt x="28770" y="586"/>
                  </a:lnTo>
                  <a:lnTo>
                    <a:pt x="28797" y="395"/>
                  </a:lnTo>
                  <a:lnTo>
                    <a:pt x="28810" y="205"/>
                  </a:lnTo>
                  <a:lnTo>
                    <a:pt x="28810" y="1"/>
                  </a:lnTo>
                  <a:close/>
                </a:path>
              </a:pathLst>
            </a:custGeom>
            <a:solidFill>
              <a:srgbClr val="FF53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1205;p29"/>
            <p:cNvSpPr/>
            <p:nvPr/>
          </p:nvSpPr>
          <p:spPr>
            <a:xfrm>
              <a:off x="1751882" y="2398847"/>
              <a:ext cx="1018253" cy="340914"/>
            </a:xfrm>
            <a:custGeom>
              <a:avLst/>
              <a:gdLst/>
              <a:ahLst/>
              <a:cxnLst/>
              <a:rect l="l" t="t" r="r" b="b"/>
              <a:pathLst>
                <a:path w="28811" h="9646" extrusionOk="0">
                  <a:moveTo>
                    <a:pt x="0" y="1"/>
                  </a:moveTo>
                  <a:lnTo>
                    <a:pt x="14" y="395"/>
                  </a:lnTo>
                  <a:lnTo>
                    <a:pt x="68" y="790"/>
                  </a:lnTo>
                  <a:lnTo>
                    <a:pt x="136" y="1171"/>
                  </a:lnTo>
                  <a:lnTo>
                    <a:pt x="231" y="1538"/>
                  </a:lnTo>
                  <a:lnTo>
                    <a:pt x="367" y="1905"/>
                  </a:lnTo>
                  <a:lnTo>
                    <a:pt x="517" y="2245"/>
                  </a:lnTo>
                  <a:lnTo>
                    <a:pt x="694" y="2585"/>
                  </a:lnTo>
                  <a:lnTo>
                    <a:pt x="884" y="2912"/>
                  </a:lnTo>
                  <a:lnTo>
                    <a:pt x="1075" y="3157"/>
                  </a:lnTo>
                  <a:lnTo>
                    <a:pt x="1265" y="3415"/>
                  </a:lnTo>
                  <a:lnTo>
                    <a:pt x="1483" y="3646"/>
                  </a:lnTo>
                  <a:lnTo>
                    <a:pt x="1714" y="3864"/>
                  </a:lnTo>
                  <a:lnTo>
                    <a:pt x="1945" y="4068"/>
                  </a:lnTo>
                  <a:lnTo>
                    <a:pt x="2204" y="4259"/>
                  </a:lnTo>
                  <a:lnTo>
                    <a:pt x="2462" y="4435"/>
                  </a:lnTo>
                  <a:lnTo>
                    <a:pt x="2734" y="4599"/>
                  </a:lnTo>
                  <a:lnTo>
                    <a:pt x="3020" y="4735"/>
                  </a:lnTo>
                  <a:lnTo>
                    <a:pt x="3319" y="4871"/>
                  </a:lnTo>
                  <a:lnTo>
                    <a:pt x="3618" y="4979"/>
                  </a:lnTo>
                  <a:lnTo>
                    <a:pt x="3931" y="5061"/>
                  </a:lnTo>
                  <a:lnTo>
                    <a:pt x="4244" y="5143"/>
                  </a:lnTo>
                  <a:lnTo>
                    <a:pt x="4571" y="5184"/>
                  </a:lnTo>
                  <a:lnTo>
                    <a:pt x="4897" y="5224"/>
                  </a:lnTo>
                  <a:lnTo>
                    <a:pt x="5237" y="5238"/>
                  </a:lnTo>
                  <a:lnTo>
                    <a:pt x="9155" y="5238"/>
                  </a:lnTo>
                  <a:lnTo>
                    <a:pt x="9345" y="5428"/>
                  </a:lnTo>
                  <a:lnTo>
                    <a:pt x="10120" y="6217"/>
                  </a:lnTo>
                  <a:lnTo>
                    <a:pt x="10501" y="6598"/>
                  </a:lnTo>
                  <a:lnTo>
                    <a:pt x="10882" y="6979"/>
                  </a:lnTo>
                  <a:lnTo>
                    <a:pt x="11263" y="7333"/>
                  </a:lnTo>
                  <a:lnTo>
                    <a:pt x="11658" y="7686"/>
                  </a:lnTo>
                  <a:lnTo>
                    <a:pt x="12066" y="8013"/>
                  </a:lnTo>
                  <a:lnTo>
                    <a:pt x="12501" y="8326"/>
                  </a:lnTo>
                  <a:lnTo>
                    <a:pt x="12719" y="8475"/>
                  </a:lnTo>
                  <a:lnTo>
                    <a:pt x="12936" y="8611"/>
                  </a:lnTo>
                  <a:lnTo>
                    <a:pt x="13167" y="8734"/>
                  </a:lnTo>
                  <a:lnTo>
                    <a:pt x="13412" y="8870"/>
                  </a:lnTo>
                  <a:lnTo>
                    <a:pt x="13657" y="8979"/>
                  </a:lnTo>
                  <a:lnTo>
                    <a:pt x="13902" y="9087"/>
                  </a:lnTo>
                  <a:lnTo>
                    <a:pt x="14174" y="9183"/>
                  </a:lnTo>
                  <a:lnTo>
                    <a:pt x="14432" y="9278"/>
                  </a:lnTo>
                  <a:lnTo>
                    <a:pt x="14718" y="9359"/>
                  </a:lnTo>
                  <a:lnTo>
                    <a:pt x="15004" y="9428"/>
                  </a:lnTo>
                  <a:lnTo>
                    <a:pt x="15303" y="9496"/>
                  </a:lnTo>
                  <a:lnTo>
                    <a:pt x="15602" y="9550"/>
                  </a:lnTo>
                  <a:lnTo>
                    <a:pt x="15929" y="9591"/>
                  </a:lnTo>
                  <a:lnTo>
                    <a:pt x="16255" y="9618"/>
                  </a:lnTo>
                  <a:lnTo>
                    <a:pt x="16595" y="9632"/>
                  </a:lnTo>
                  <a:lnTo>
                    <a:pt x="16949" y="9645"/>
                  </a:lnTo>
                  <a:lnTo>
                    <a:pt x="17425" y="9632"/>
                  </a:lnTo>
                  <a:lnTo>
                    <a:pt x="17901" y="9591"/>
                  </a:lnTo>
                  <a:lnTo>
                    <a:pt x="18377" y="9536"/>
                  </a:lnTo>
                  <a:lnTo>
                    <a:pt x="18840" y="9455"/>
                  </a:lnTo>
                  <a:lnTo>
                    <a:pt x="19302" y="9346"/>
                  </a:lnTo>
                  <a:lnTo>
                    <a:pt x="19765" y="9223"/>
                  </a:lnTo>
                  <a:lnTo>
                    <a:pt x="20214" y="9074"/>
                  </a:lnTo>
                  <a:lnTo>
                    <a:pt x="20649" y="8897"/>
                  </a:lnTo>
                  <a:lnTo>
                    <a:pt x="21084" y="8707"/>
                  </a:lnTo>
                  <a:lnTo>
                    <a:pt x="21506" y="8503"/>
                  </a:lnTo>
                  <a:lnTo>
                    <a:pt x="21914" y="8271"/>
                  </a:lnTo>
                  <a:lnTo>
                    <a:pt x="22322" y="8013"/>
                  </a:lnTo>
                  <a:lnTo>
                    <a:pt x="22703" y="7741"/>
                  </a:lnTo>
                  <a:lnTo>
                    <a:pt x="23084" y="7442"/>
                  </a:lnTo>
                  <a:lnTo>
                    <a:pt x="23437" y="7142"/>
                  </a:lnTo>
                  <a:lnTo>
                    <a:pt x="23791" y="6802"/>
                  </a:lnTo>
                  <a:lnTo>
                    <a:pt x="27545" y="3048"/>
                  </a:lnTo>
                  <a:lnTo>
                    <a:pt x="27654" y="2912"/>
                  </a:lnTo>
                  <a:lnTo>
                    <a:pt x="27913" y="2531"/>
                  </a:lnTo>
                  <a:lnTo>
                    <a:pt x="28130" y="2177"/>
                  </a:lnTo>
                  <a:lnTo>
                    <a:pt x="28334" y="1837"/>
                  </a:lnTo>
                  <a:lnTo>
                    <a:pt x="28498" y="1484"/>
                  </a:lnTo>
                  <a:lnTo>
                    <a:pt x="28579" y="1307"/>
                  </a:lnTo>
                  <a:lnTo>
                    <a:pt x="28634" y="1130"/>
                  </a:lnTo>
                  <a:lnTo>
                    <a:pt x="28688" y="953"/>
                  </a:lnTo>
                  <a:lnTo>
                    <a:pt x="28729" y="776"/>
                  </a:lnTo>
                  <a:lnTo>
                    <a:pt x="28770" y="586"/>
                  </a:lnTo>
                  <a:lnTo>
                    <a:pt x="28797" y="395"/>
                  </a:lnTo>
                  <a:lnTo>
                    <a:pt x="28810" y="205"/>
                  </a:lnTo>
                  <a:lnTo>
                    <a:pt x="28810" y="1"/>
                  </a:lnTo>
                  <a:close/>
                </a:path>
              </a:pathLst>
            </a:custGeom>
            <a:solidFill>
              <a:srgbClr val="7A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1207;p29"/>
            <p:cNvSpPr/>
            <p:nvPr/>
          </p:nvSpPr>
          <p:spPr>
            <a:xfrm>
              <a:off x="1217744" y="2140702"/>
              <a:ext cx="235593" cy="133665"/>
            </a:xfrm>
            <a:custGeom>
              <a:avLst/>
              <a:gdLst/>
              <a:ahLst/>
              <a:cxnLst/>
              <a:rect l="l" t="t" r="r" b="b"/>
              <a:pathLst>
                <a:path w="6666" h="3782" extrusionOk="0">
                  <a:moveTo>
                    <a:pt x="55" y="0"/>
                  </a:moveTo>
                  <a:lnTo>
                    <a:pt x="14" y="558"/>
                  </a:lnTo>
                  <a:lnTo>
                    <a:pt x="1" y="1129"/>
                  </a:lnTo>
                  <a:lnTo>
                    <a:pt x="2884" y="1129"/>
                  </a:lnTo>
                  <a:lnTo>
                    <a:pt x="3156" y="1143"/>
                  </a:lnTo>
                  <a:lnTo>
                    <a:pt x="3415" y="1184"/>
                  </a:lnTo>
                  <a:lnTo>
                    <a:pt x="3673" y="1252"/>
                  </a:lnTo>
                  <a:lnTo>
                    <a:pt x="3918" y="1347"/>
                  </a:lnTo>
                  <a:lnTo>
                    <a:pt x="4149" y="1456"/>
                  </a:lnTo>
                  <a:lnTo>
                    <a:pt x="4367" y="1592"/>
                  </a:lnTo>
                  <a:lnTo>
                    <a:pt x="4571" y="1742"/>
                  </a:lnTo>
                  <a:lnTo>
                    <a:pt x="4762" y="1905"/>
                  </a:lnTo>
                  <a:lnTo>
                    <a:pt x="4925" y="2095"/>
                  </a:lnTo>
                  <a:lnTo>
                    <a:pt x="5074" y="2299"/>
                  </a:lnTo>
                  <a:lnTo>
                    <a:pt x="5210" y="2517"/>
                  </a:lnTo>
                  <a:lnTo>
                    <a:pt x="5319" y="2748"/>
                  </a:lnTo>
                  <a:lnTo>
                    <a:pt x="5414" y="2993"/>
                  </a:lnTo>
                  <a:lnTo>
                    <a:pt x="5482" y="3251"/>
                  </a:lnTo>
                  <a:lnTo>
                    <a:pt x="5523" y="3510"/>
                  </a:lnTo>
                  <a:lnTo>
                    <a:pt x="5537" y="3782"/>
                  </a:lnTo>
                  <a:lnTo>
                    <a:pt x="6666" y="3782"/>
                  </a:lnTo>
                  <a:lnTo>
                    <a:pt x="6666" y="3591"/>
                  </a:lnTo>
                  <a:lnTo>
                    <a:pt x="6652" y="3387"/>
                  </a:lnTo>
                  <a:lnTo>
                    <a:pt x="6625" y="3211"/>
                  </a:lnTo>
                  <a:lnTo>
                    <a:pt x="6598" y="3020"/>
                  </a:lnTo>
                  <a:lnTo>
                    <a:pt x="6543" y="2830"/>
                  </a:lnTo>
                  <a:lnTo>
                    <a:pt x="6503" y="2653"/>
                  </a:lnTo>
                  <a:lnTo>
                    <a:pt x="6435" y="2476"/>
                  </a:lnTo>
                  <a:lnTo>
                    <a:pt x="6367" y="2313"/>
                  </a:lnTo>
                  <a:lnTo>
                    <a:pt x="6299" y="2136"/>
                  </a:lnTo>
                  <a:lnTo>
                    <a:pt x="6217" y="1973"/>
                  </a:lnTo>
                  <a:lnTo>
                    <a:pt x="6122" y="1823"/>
                  </a:lnTo>
                  <a:lnTo>
                    <a:pt x="6027" y="1660"/>
                  </a:lnTo>
                  <a:lnTo>
                    <a:pt x="5918" y="1524"/>
                  </a:lnTo>
                  <a:lnTo>
                    <a:pt x="5809" y="1374"/>
                  </a:lnTo>
                  <a:lnTo>
                    <a:pt x="5686" y="1238"/>
                  </a:lnTo>
                  <a:lnTo>
                    <a:pt x="5564" y="1102"/>
                  </a:lnTo>
                  <a:lnTo>
                    <a:pt x="5428" y="980"/>
                  </a:lnTo>
                  <a:lnTo>
                    <a:pt x="5292" y="857"/>
                  </a:lnTo>
                  <a:lnTo>
                    <a:pt x="5142" y="749"/>
                  </a:lnTo>
                  <a:lnTo>
                    <a:pt x="4993" y="640"/>
                  </a:lnTo>
                  <a:lnTo>
                    <a:pt x="4843" y="545"/>
                  </a:lnTo>
                  <a:lnTo>
                    <a:pt x="4694" y="449"/>
                  </a:lnTo>
                  <a:lnTo>
                    <a:pt x="4530" y="368"/>
                  </a:lnTo>
                  <a:lnTo>
                    <a:pt x="4353" y="300"/>
                  </a:lnTo>
                  <a:lnTo>
                    <a:pt x="4190" y="232"/>
                  </a:lnTo>
                  <a:lnTo>
                    <a:pt x="4013" y="164"/>
                  </a:lnTo>
                  <a:lnTo>
                    <a:pt x="3823" y="109"/>
                  </a:lnTo>
                  <a:lnTo>
                    <a:pt x="3646" y="68"/>
                  </a:lnTo>
                  <a:lnTo>
                    <a:pt x="3456" y="41"/>
                  </a:lnTo>
                  <a:lnTo>
                    <a:pt x="3265" y="14"/>
                  </a:lnTo>
                  <a:lnTo>
                    <a:pt x="3075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1208;p29"/>
            <p:cNvSpPr/>
            <p:nvPr/>
          </p:nvSpPr>
          <p:spPr>
            <a:xfrm>
              <a:off x="1228807" y="1835905"/>
              <a:ext cx="411069" cy="230787"/>
            </a:xfrm>
            <a:custGeom>
              <a:avLst/>
              <a:gdLst/>
              <a:ahLst/>
              <a:cxnLst/>
              <a:rect l="l" t="t" r="r" b="b"/>
              <a:pathLst>
                <a:path w="11631" h="6530" extrusionOk="0">
                  <a:moveTo>
                    <a:pt x="10502" y="0"/>
                  </a:moveTo>
                  <a:lnTo>
                    <a:pt x="10488" y="272"/>
                  </a:lnTo>
                  <a:lnTo>
                    <a:pt x="10474" y="558"/>
                  </a:lnTo>
                  <a:lnTo>
                    <a:pt x="10434" y="817"/>
                  </a:lnTo>
                  <a:lnTo>
                    <a:pt x="10393" y="1089"/>
                  </a:lnTo>
                  <a:lnTo>
                    <a:pt x="10325" y="1347"/>
                  </a:lnTo>
                  <a:lnTo>
                    <a:pt x="10257" y="1606"/>
                  </a:lnTo>
                  <a:lnTo>
                    <a:pt x="10175" y="1850"/>
                  </a:lnTo>
                  <a:lnTo>
                    <a:pt x="10080" y="2095"/>
                  </a:lnTo>
                  <a:lnTo>
                    <a:pt x="9971" y="2340"/>
                  </a:lnTo>
                  <a:lnTo>
                    <a:pt x="9849" y="2571"/>
                  </a:lnTo>
                  <a:lnTo>
                    <a:pt x="9713" y="2803"/>
                  </a:lnTo>
                  <a:lnTo>
                    <a:pt x="9577" y="3020"/>
                  </a:lnTo>
                  <a:lnTo>
                    <a:pt x="9427" y="3224"/>
                  </a:lnTo>
                  <a:lnTo>
                    <a:pt x="9264" y="3428"/>
                  </a:lnTo>
                  <a:lnTo>
                    <a:pt x="9101" y="3632"/>
                  </a:lnTo>
                  <a:lnTo>
                    <a:pt x="8910" y="3823"/>
                  </a:lnTo>
                  <a:lnTo>
                    <a:pt x="8733" y="4000"/>
                  </a:lnTo>
                  <a:lnTo>
                    <a:pt x="8529" y="4163"/>
                  </a:lnTo>
                  <a:lnTo>
                    <a:pt x="8325" y="4326"/>
                  </a:lnTo>
                  <a:lnTo>
                    <a:pt x="8121" y="4476"/>
                  </a:lnTo>
                  <a:lnTo>
                    <a:pt x="7904" y="4612"/>
                  </a:lnTo>
                  <a:lnTo>
                    <a:pt x="7672" y="4748"/>
                  </a:lnTo>
                  <a:lnTo>
                    <a:pt x="7441" y="4870"/>
                  </a:lnTo>
                  <a:lnTo>
                    <a:pt x="7196" y="4979"/>
                  </a:lnTo>
                  <a:lnTo>
                    <a:pt x="6951" y="5074"/>
                  </a:lnTo>
                  <a:lnTo>
                    <a:pt x="6707" y="5156"/>
                  </a:lnTo>
                  <a:lnTo>
                    <a:pt x="6448" y="5224"/>
                  </a:lnTo>
                  <a:lnTo>
                    <a:pt x="6190" y="5292"/>
                  </a:lnTo>
                  <a:lnTo>
                    <a:pt x="5918" y="5333"/>
                  </a:lnTo>
                  <a:lnTo>
                    <a:pt x="5646" y="5373"/>
                  </a:lnTo>
                  <a:lnTo>
                    <a:pt x="5373" y="5387"/>
                  </a:lnTo>
                  <a:lnTo>
                    <a:pt x="5101" y="5401"/>
                  </a:lnTo>
                  <a:lnTo>
                    <a:pt x="245" y="5401"/>
                  </a:lnTo>
                  <a:lnTo>
                    <a:pt x="109" y="5958"/>
                  </a:lnTo>
                  <a:lnTo>
                    <a:pt x="0" y="6530"/>
                  </a:lnTo>
                  <a:lnTo>
                    <a:pt x="5101" y="6530"/>
                  </a:lnTo>
                  <a:lnTo>
                    <a:pt x="5523" y="6516"/>
                  </a:lnTo>
                  <a:lnTo>
                    <a:pt x="5945" y="6475"/>
                  </a:lnTo>
                  <a:lnTo>
                    <a:pt x="6353" y="6407"/>
                  </a:lnTo>
                  <a:lnTo>
                    <a:pt x="6761" y="6326"/>
                  </a:lnTo>
                  <a:lnTo>
                    <a:pt x="7155" y="6203"/>
                  </a:lnTo>
                  <a:lnTo>
                    <a:pt x="7536" y="6067"/>
                  </a:lnTo>
                  <a:lnTo>
                    <a:pt x="7904" y="5904"/>
                  </a:lnTo>
                  <a:lnTo>
                    <a:pt x="8271" y="5713"/>
                  </a:lnTo>
                  <a:lnTo>
                    <a:pt x="8611" y="5509"/>
                  </a:lnTo>
                  <a:lnTo>
                    <a:pt x="8937" y="5278"/>
                  </a:lnTo>
                  <a:lnTo>
                    <a:pt x="9250" y="5033"/>
                  </a:lnTo>
                  <a:lnTo>
                    <a:pt x="9549" y="4775"/>
                  </a:lnTo>
                  <a:lnTo>
                    <a:pt x="9835" y="4489"/>
                  </a:lnTo>
                  <a:lnTo>
                    <a:pt x="10107" y="4190"/>
                  </a:lnTo>
                  <a:lnTo>
                    <a:pt x="10352" y="3877"/>
                  </a:lnTo>
                  <a:lnTo>
                    <a:pt x="10583" y="3551"/>
                  </a:lnTo>
                  <a:lnTo>
                    <a:pt x="10747" y="3279"/>
                  </a:lnTo>
                  <a:lnTo>
                    <a:pt x="10910" y="2993"/>
                  </a:lnTo>
                  <a:lnTo>
                    <a:pt x="11046" y="2707"/>
                  </a:lnTo>
                  <a:lnTo>
                    <a:pt x="11168" y="2422"/>
                  </a:lnTo>
                  <a:lnTo>
                    <a:pt x="11277" y="2136"/>
                  </a:lnTo>
                  <a:lnTo>
                    <a:pt x="11372" y="1850"/>
                  </a:lnTo>
                  <a:lnTo>
                    <a:pt x="11454" y="1551"/>
                  </a:lnTo>
                  <a:lnTo>
                    <a:pt x="11508" y="1252"/>
                  </a:lnTo>
                  <a:lnTo>
                    <a:pt x="11563" y="939"/>
                  </a:lnTo>
                  <a:lnTo>
                    <a:pt x="11603" y="640"/>
                  </a:lnTo>
                  <a:lnTo>
                    <a:pt x="11631" y="313"/>
                  </a:lnTo>
                  <a:lnTo>
                    <a:pt x="1163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1209;p29"/>
            <p:cNvSpPr/>
            <p:nvPr/>
          </p:nvSpPr>
          <p:spPr>
            <a:xfrm>
              <a:off x="2330234" y="2121935"/>
              <a:ext cx="439908" cy="172648"/>
            </a:xfrm>
            <a:custGeom>
              <a:avLst/>
              <a:gdLst/>
              <a:ahLst/>
              <a:cxnLst/>
              <a:rect l="l" t="t" r="r" b="b"/>
              <a:pathLst>
                <a:path w="12447" h="4885" extrusionOk="0">
                  <a:moveTo>
                    <a:pt x="0" y="1"/>
                  </a:moveTo>
                  <a:lnTo>
                    <a:pt x="14" y="246"/>
                  </a:lnTo>
                  <a:lnTo>
                    <a:pt x="27" y="491"/>
                  </a:lnTo>
                  <a:lnTo>
                    <a:pt x="54" y="735"/>
                  </a:lnTo>
                  <a:lnTo>
                    <a:pt x="109" y="980"/>
                  </a:lnTo>
                  <a:lnTo>
                    <a:pt x="150" y="1212"/>
                  </a:lnTo>
                  <a:lnTo>
                    <a:pt x="218" y="1443"/>
                  </a:lnTo>
                  <a:lnTo>
                    <a:pt x="299" y="1660"/>
                  </a:lnTo>
                  <a:lnTo>
                    <a:pt x="381" y="1878"/>
                  </a:lnTo>
                  <a:lnTo>
                    <a:pt x="476" y="2096"/>
                  </a:lnTo>
                  <a:lnTo>
                    <a:pt x="585" y="2300"/>
                  </a:lnTo>
                  <a:lnTo>
                    <a:pt x="694" y="2504"/>
                  </a:lnTo>
                  <a:lnTo>
                    <a:pt x="816" y="2708"/>
                  </a:lnTo>
                  <a:lnTo>
                    <a:pt x="952" y="2898"/>
                  </a:lnTo>
                  <a:lnTo>
                    <a:pt x="1102" y="3075"/>
                  </a:lnTo>
                  <a:lnTo>
                    <a:pt x="1251" y="3252"/>
                  </a:lnTo>
                  <a:lnTo>
                    <a:pt x="1401" y="3415"/>
                  </a:lnTo>
                  <a:lnTo>
                    <a:pt x="1564" y="3578"/>
                  </a:lnTo>
                  <a:lnTo>
                    <a:pt x="1741" y="3728"/>
                  </a:lnTo>
                  <a:lnTo>
                    <a:pt x="1918" y="3878"/>
                  </a:lnTo>
                  <a:lnTo>
                    <a:pt x="2108" y="4014"/>
                  </a:lnTo>
                  <a:lnTo>
                    <a:pt x="2312" y="4150"/>
                  </a:lnTo>
                  <a:lnTo>
                    <a:pt x="2503" y="4258"/>
                  </a:lnTo>
                  <a:lnTo>
                    <a:pt x="2707" y="4367"/>
                  </a:lnTo>
                  <a:lnTo>
                    <a:pt x="2925" y="4476"/>
                  </a:lnTo>
                  <a:lnTo>
                    <a:pt x="3142" y="4558"/>
                  </a:lnTo>
                  <a:lnTo>
                    <a:pt x="3360" y="4639"/>
                  </a:lnTo>
                  <a:lnTo>
                    <a:pt x="3591" y="4707"/>
                  </a:lnTo>
                  <a:lnTo>
                    <a:pt x="3822" y="4762"/>
                  </a:lnTo>
                  <a:lnTo>
                    <a:pt x="4054" y="4816"/>
                  </a:lnTo>
                  <a:lnTo>
                    <a:pt x="4298" y="4843"/>
                  </a:lnTo>
                  <a:lnTo>
                    <a:pt x="4543" y="4871"/>
                  </a:lnTo>
                  <a:lnTo>
                    <a:pt x="4788" y="4884"/>
                  </a:lnTo>
                  <a:lnTo>
                    <a:pt x="12446" y="4884"/>
                  </a:lnTo>
                  <a:lnTo>
                    <a:pt x="12446" y="3742"/>
                  </a:lnTo>
                  <a:lnTo>
                    <a:pt x="4693" y="3742"/>
                  </a:lnTo>
                  <a:lnTo>
                    <a:pt x="4503" y="3728"/>
                  </a:lnTo>
                  <a:lnTo>
                    <a:pt x="4312" y="3701"/>
                  </a:lnTo>
                  <a:lnTo>
                    <a:pt x="4122" y="3674"/>
                  </a:lnTo>
                  <a:lnTo>
                    <a:pt x="3945" y="3619"/>
                  </a:lnTo>
                  <a:lnTo>
                    <a:pt x="3768" y="3578"/>
                  </a:lnTo>
                  <a:lnTo>
                    <a:pt x="3591" y="3510"/>
                  </a:lnTo>
                  <a:lnTo>
                    <a:pt x="3428" y="3442"/>
                  </a:lnTo>
                  <a:lnTo>
                    <a:pt x="3265" y="3374"/>
                  </a:lnTo>
                  <a:lnTo>
                    <a:pt x="3101" y="3293"/>
                  </a:lnTo>
                  <a:lnTo>
                    <a:pt x="2938" y="3197"/>
                  </a:lnTo>
                  <a:lnTo>
                    <a:pt x="2789" y="3102"/>
                  </a:lnTo>
                  <a:lnTo>
                    <a:pt x="2639" y="2993"/>
                  </a:lnTo>
                  <a:lnTo>
                    <a:pt x="2503" y="2885"/>
                  </a:lnTo>
                  <a:lnTo>
                    <a:pt x="2367" y="2776"/>
                  </a:lnTo>
                  <a:lnTo>
                    <a:pt x="2231" y="2653"/>
                  </a:lnTo>
                  <a:lnTo>
                    <a:pt x="2108" y="2517"/>
                  </a:lnTo>
                  <a:lnTo>
                    <a:pt x="2000" y="2381"/>
                  </a:lnTo>
                  <a:lnTo>
                    <a:pt x="1891" y="2245"/>
                  </a:lnTo>
                  <a:lnTo>
                    <a:pt x="1782" y="2096"/>
                  </a:lnTo>
                  <a:lnTo>
                    <a:pt x="1687" y="1946"/>
                  </a:lnTo>
                  <a:lnTo>
                    <a:pt x="1592" y="1783"/>
                  </a:lnTo>
                  <a:lnTo>
                    <a:pt x="1510" y="1620"/>
                  </a:lnTo>
                  <a:lnTo>
                    <a:pt x="1442" y="1456"/>
                  </a:lnTo>
                  <a:lnTo>
                    <a:pt x="1374" y="1293"/>
                  </a:lnTo>
                  <a:lnTo>
                    <a:pt x="1306" y="1116"/>
                  </a:lnTo>
                  <a:lnTo>
                    <a:pt x="1265" y="939"/>
                  </a:lnTo>
                  <a:lnTo>
                    <a:pt x="1224" y="763"/>
                  </a:lnTo>
                  <a:lnTo>
                    <a:pt x="1183" y="572"/>
                  </a:lnTo>
                  <a:lnTo>
                    <a:pt x="1156" y="382"/>
                  </a:lnTo>
                  <a:lnTo>
                    <a:pt x="1143" y="191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1210;p29"/>
            <p:cNvSpPr/>
            <p:nvPr/>
          </p:nvSpPr>
          <p:spPr>
            <a:xfrm>
              <a:off x="1276414" y="1869552"/>
              <a:ext cx="189931" cy="39937"/>
            </a:xfrm>
            <a:custGeom>
              <a:avLst/>
              <a:gdLst/>
              <a:ahLst/>
              <a:cxnLst/>
              <a:rect l="l" t="t" r="r" b="b"/>
              <a:pathLst>
                <a:path w="5374" h="1130" extrusionOk="0">
                  <a:moveTo>
                    <a:pt x="544" y="1"/>
                  </a:moveTo>
                  <a:lnTo>
                    <a:pt x="259" y="558"/>
                  </a:lnTo>
                  <a:lnTo>
                    <a:pt x="0" y="1130"/>
                  </a:lnTo>
                  <a:lnTo>
                    <a:pt x="5373" y="1130"/>
                  </a:lnTo>
                  <a:lnTo>
                    <a:pt x="5373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1211;p29"/>
            <p:cNvSpPr/>
            <p:nvPr/>
          </p:nvSpPr>
          <p:spPr>
            <a:xfrm>
              <a:off x="2151858" y="1693120"/>
              <a:ext cx="479350" cy="223117"/>
            </a:xfrm>
            <a:custGeom>
              <a:avLst/>
              <a:gdLst/>
              <a:ahLst/>
              <a:cxnLst/>
              <a:rect l="l" t="t" r="r" b="b"/>
              <a:pathLst>
                <a:path w="13563" h="6313" extrusionOk="0">
                  <a:moveTo>
                    <a:pt x="5972" y="0"/>
                  </a:moveTo>
                  <a:lnTo>
                    <a:pt x="5618" y="41"/>
                  </a:lnTo>
                  <a:lnTo>
                    <a:pt x="5265" y="82"/>
                  </a:lnTo>
                  <a:lnTo>
                    <a:pt x="4925" y="150"/>
                  </a:lnTo>
                  <a:lnTo>
                    <a:pt x="4598" y="232"/>
                  </a:lnTo>
                  <a:lnTo>
                    <a:pt x="4272" y="341"/>
                  </a:lnTo>
                  <a:lnTo>
                    <a:pt x="3945" y="463"/>
                  </a:lnTo>
                  <a:lnTo>
                    <a:pt x="3632" y="599"/>
                  </a:lnTo>
                  <a:lnTo>
                    <a:pt x="3333" y="749"/>
                  </a:lnTo>
                  <a:lnTo>
                    <a:pt x="3047" y="925"/>
                  </a:lnTo>
                  <a:lnTo>
                    <a:pt x="2762" y="1102"/>
                  </a:lnTo>
                  <a:lnTo>
                    <a:pt x="2490" y="1293"/>
                  </a:lnTo>
                  <a:lnTo>
                    <a:pt x="2231" y="1510"/>
                  </a:lnTo>
                  <a:lnTo>
                    <a:pt x="1986" y="1742"/>
                  </a:lnTo>
                  <a:lnTo>
                    <a:pt x="1742" y="1973"/>
                  </a:lnTo>
                  <a:lnTo>
                    <a:pt x="1524" y="2218"/>
                  </a:lnTo>
                  <a:lnTo>
                    <a:pt x="1320" y="2463"/>
                  </a:lnTo>
                  <a:lnTo>
                    <a:pt x="1129" y="2721"/>
                  </a:lnTo>
                  <a:lnTo>
                    <a:pt x="966" y="2979"/>
                  </a:lnTo>
                  <a:lnTo>
                    <a:pt x="803" y="3251"/>
                  </a:lnTo>
                  <a:lnTo>
                    <a:pt x="626" y="3605"/>
                  </a:lnTo>
                  <a:lnTo>
                    <a:pt x="463" y="3959"/>
                  </a:lnTo>
                  <a:lnTo>
                    <a:pt x="327" y="4326"/>
                  </a:lnTo>
                  <a:lnTo>
                    <a:pt x="218" y="4707"/>
                  </a:lnTo>
                  <a:lnTo>
                    <a:pt x="123" y="5101"/>
                  </a:lnTo>
                  <a:lnTo>
                    <a:pt x="55" y="5496"/>
                  </a:lnTo>
                  <a:lnTo>
                    <a:pt x="14" y="5904"/>
                  </a:lnTo>
                  <a:lnTo>
                    <a:pt x="0" y="6312"/>
                  </a:lnTo>
                  <a:lnTo>
                    <a:pt x="1143" y="6312"/>
                  </a:lnTo>
                  <a:lnTo>
                    <a:pt x="1157" y="6054"/>
                  </a:lnTo>
                  <a:lnTo>
                    <a:pt x="1170" y="5782"/>
                  </a:lnTo>
                  <a:lnTo>
                    <a:pt x="1198" y="5523"/>
                  </a:lnTo>
                  <a:lnTo>
                    <a:pt x="1252" y="5265"/>
                  </a:lnTo>
                  <a:lnTo>
                    <a:pt x="1306" y="5020"/>
                  </a:lnTo>
                  <a:lnTo>
                    <a:pt x="1374" y="4775"/>
                  </a:lnTo>
                  <a:lnTo>
                    <a:pt x="1456" y="4530"/>
                  </a:lnTo>
                  <a:lnTo>
                    <a:pt x="1551" y="4299"/>
                  </a:lnTo>
                  <a:lnTo>
                    <a:pt x="1660" y="4068"/>
                  </a:lnTo>
                  <a:lnTo>
                    <a:pt x="1769" y="3850"/>
                  </a:lnTo>
                  <a:lnTo>
                    <a:pt x="1891" y="3632"/>
                  </a:lnTo>
                  <a:lnTo>
                    <a:pt x="2027" y="3415"/>
                  </a:lnTo>
                  <a:lnTo>
                    <a:pt x="2177" y="3211"/>
                  </a:lnTo>
                  <a:lnTo>
                    <a:pt x="2327" y="3020"/>
                  </a:lnTo>
                  <a:lnTo>
                    <a:pt x="2490" y="2830"/>
                  </a:lnTo>
                  <a:lnTo>
                    <a:pt x="2667" y="2653"/>
                  </a:lnTo>
                  <a:lnTo>
                    <a:pt x="2843" y="2476"/>
                  </a:lnTo>
                  <a:lnTo>
                    <a:pt x="3034" y="2313"/>
                  </a:lnTo>
                  <a:lnTo>
                    <a:pt x="3224" y="2163"/>
                  </a:lnTo>
                  <a:lnTo>
                    <a:pt x="3428" y="2014"/>
                  </a:lnTo>
                  <a:lnTo>
                    <a:pt x="3646" y="1878"/>
                  </a:lnTo>
                  <a:lnTo>
                    <a:pt x="3864" y="1755"/>
                  </a:lnTo>
                  <a:lnTo>
                    <a:pt x="4081" y="1646"/>
                  </a:lnTo>
                  <a:lnTo>
                    <a:pt x="4313" y="1538"/>
                  </a:lnTo>
                  <a:lnTo>
                    <a:pt x="4544" y="1442"/>
                  </a:lnTo>
                  <a:lnTo>
                    <a:pt x="4789" y="1361"/>
                  </a:lnTo>
                  <a:lnTo>
                    <a:pt x="5033" y="1293"/>
                  </a:lnTo>
                  <a:lnTo>
                    <a:pt x="5292" y="1238"/>
                  </a:lnTo>
                  <a:lnTo>
                    <a:pt x="5537" y="1197"/>
                  </a:lnTo>
                  <a:lnTo>
                    <a:pt x="5795" y="1157"/>
                  </a:lnTo>
                  <a:lnTo>
                    <a:pt x="6067" y="1143"/>
                  </a:lnTo>
                  <a:lnTo>
                    <a:pt x="6326" y="1129"/>
                  </a:lnTo>
                  <a:lnTo>
                    <a:pt x="13562" y="1129"/>
                  </a:lnTo>
                  <a:lnTo>
                    <a:pt x="13331" y="844"/>
                  </a:lnTo>
                  <a:lnTo>
                    <a:pt x="13086" y="558"/>
                  </a:lnTo>
                  <a:lnTo>
                    <a:pt x="12855" y="273"/>
                  </a:lnTo>
                  <a:lnTo>
                    <a:pt x="12596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1212;p29"/>
            <p:cNvSpPr/>
            <p:nvPr/>
          </p:nvSpPr>
          <p:spPr>
            <a:xfrm>
              <a:off x="2424458" y="1835905"/>
              <a:ext cx="291364" cy="40432"/>
            </a:xfrm>
            <a:custGeom>
              <a:avLst/>
              <a:gdLst/>
              <a:ahLst/>
              <a:cxnLst/>
              <a:rect l="l" t="t" r="r" b="b"/>
              <a:pathLst>
                <a:path w="8244" h="1144" extrusionOk="0">
                  <a:moveTo>
                    <a:pt x="0" y="0"/>
                  </a:moveTo>
                  <a:lnTo>
                    <a:pt x="0" y="1143"/>
                  </a:lnTo>
                  <a:lnTo>
                    <a:pt x="8243" y="1143"/>
                  </a:lnTo>
                  <a:lnTo>
                    <a:pt x="7985" y="558"/>
                  </a:lnTo>
                  <a:lnTo>
                    <a:pt x="7699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1213;p29"/>
            <p:cNvSpPr/>
            <p:nvPr/>
          </p:nvSpPr>
          <p:spPr>
            <a:xfrm>
              <a:off x="1711485" y="2101755"/>
              <a:ext cx="144728" cy="297124"/>
            </a:xfrm>
            <a:custGeom>
              <a:avLst/>
              <a:gdLst/>
              <a:ahLst/>
              <a:cxnLst/>
              <a:rect l="l" t="t" r="r" b="b"/>
              <a:pathLst>
                <a:path w="4095" h="8407" extrusionOk="0">
                  <a:moveTo>
                    <a:pt x="4095" y="1"/>
                  </a:moveTo>
                  <a:lnTo>
                    <a:pt x="3755" y="28"/>
                  </a:lnTo>
                  <a:lnTo>
                    <a:pt x="3428" y="69"/>
                  </a:lnTo>
                  <a:lnTo>
                    <a:pt x="3102" y="123"/>
                  </a:lnTo>
                  <a:lnTo>
                    <a:pt x="2789" y="218"/>
                  </a:lnTo>
                  <a:lnTo>
                    <a:pt x="2490" y="341"/>
                  </a:lnTo>
                  <a:lnTo>
                    <a:pt x="2204" y="477"/>
                  </a:lnTo>
                  <a:lnTo>
                    <a:pt x="1932" y="626"/>
                  </a:lnTo>
                  <a:lnTo>
                    <a:pt x="1660" y="817"/>
                  </a:lnTo>
                  <a:lnTo>
                    <a:pt x="1415" y="1007"/>
                  </a:lnTo>
                  <a:lnTo>
                    <a:pt x="1184" y="1225"/>
                  </a:lnTo>
                  <a:lnTo>
                    <a:pt x="966" y="1470"/>
                  </a:lnTo>
                  <a:lnTo>
                    <a:pt x="776" y="1715"/>
                  </a:lnTo>
                  <a:lnTo>
                    <a:pt x="599" y="1973"/>
                  </a:lnTo>
                  <a:lnTo>
                    <a:pt x="449" y="2259"/>
                  </a:lnTo>
                  <a:lnTo>
                    <a:pt x="313" y="2544"/>
                  </a:lnTo>
                  <a:lnTo>
                    <a:pt x="205" y="2857"/>
                  </a:lnTo>
                  <a:lnTo>
                    <a:pt x="123" y="3116"/>
                  </a:lnTo>
                  <a:lnTo>
                    <a:pt x="68" y="3401"/>
                  </a:lnTo>
                  <a:lnTo>
                    <a:pt x="28" y="3687"/>
                  </a:lnTo>
                  <a:lnTo>
                    <a:pt x="14" y="3973"/>
                  </a:lnTo>
                  <a:lnTo>
                    <a:pt x="0" y="4095"/>
                  </a:lnTo>
                  <a:lnTo>
                    <a:pt x="0" y="8407"/>
                  </a:lnTo>
                  <a:lnTo>
                    <a:pt x="1143" y="8407"/>
                  </a:lnTo>
                  <a:lnTo>
                    <a:pt x="1143" y="4095"/>
                  </a:lnTo>
                  <a:lnTo>
                    <a:pt x="1157" y="3796"/>
                  </a:lnTo>
                  <a:lnTo>
                    <a:pt x="1198" y="3496"/>
                  </a:lnTo>
                  <a:lnTo>
                    <a:pt x="1279" y="3224"/>
                  </a:lnTo>
                  <a:lnTo>
                    <a:pt x="1374" y="2952"/>
                  </a:lnTo>
                  <a:lnTo>
                    <a:pt x="1497" y="2694"/>
                  </a:lnTo>
                  <a:lnTo>
                    <a:pt x="1646" y="2449"/>
                  </a:lnTo>
                  <a:lnTo>
                    <a:pt x="1823" y="2218"/>
                  </a:lnTo>
                  <a:lnTo>
                    <a:pt x="2014" y="2014"/>
                  </a:lnTo>
                  <a:lnTo>
                    <a:pt x="2218" y="1823"/>
                  </a:lnTo>
                  <a:lnTo>
                    <a:pt x="2449" y="1647"/>
                  </a:lnTo>
                  <a:lnTo>
                    <a:pt x="2694" y="1497"/>
                  </a:lnTo>
                  <a:lnTo>
                    <a:pt x="2952" y="1374"/>
                  </a:lnTo>
                  <a:lnTo>
                    <a:pt x="3224" y="1279"/>
                  </a:lnTo>
                  <a:lnTo>
                    <a:pt x="3496" y="1198"/>
                  </a:lnTo>
                  <a:lnTo>
                    <a:pt x="3796" y="1157"/>
                  </a:lnTo>
                  <a:lnTo>
                    <a:pt x="4095" y="1143"/>
                  </a:lnTo>
                  <a:lnTo>
                    <a:pt x="4095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1214;p29"/>
            <p:cNvSpPr/>
            <p:nvPr/>
          </p:nvSpPr>
          <p:spPr>
            <a:xfrm>
              <a:off x="1815817" y="1480638"/>
              <a:ext cx="163000" cy="267331"/>
            </a:xfrm>
            <a:custGeom>
              <a:avLst/>
              <a:gdLst/>
              <a:ahLst/>
              <a:cxnLst/>
              <a:rect l="l" t="t" r="r" b="b"/>
              <a:pathLst>
                <a:path w="4612" h="7564" extrusionOk="0">
                  <a:moveTo>
                    <a:pt x="1143" y="0"/>
                  </a:moveTo>
                  <a:lnTo>
                    <a:pt x="572" y="68"/>
                  </a:lnTo>
                  <a:lnTo>
                    <a:pt x="0" y="150"/>
                  </a:lnTo>
                  <a:lnTo>
                    <a:pt x="0" y="2952"/>
                  </a:lnTo>
                  <a:lnTo>
                    <a:pt x="14" y="3183"/>
                  </a:lnTo>
                  <a:lnTo>
                    <a:pt x="27" y="3428"/>
                  </a:lnTo>
                  <a:lnTo>
                    <a:pt x="55" y="3659"/>
                  </a:lnTo>
                  <a:lnTo>
                    <a:pt x="95" y="3877"/>
                  </a:lnTo>
                  <a:lnTo>
                    <a:pt x="150" y="4108"/>
                  </a:lnTo>
                  <a:lnTo>
                    <a:pt x="204" y="4326"/>
                  </a:lnTo>
                  <a:lnTo>
                    <a:pt x="286" y="4530"/>
                  </a:lnTo>
                  <a:lnTo>
                    <a:pt x="368" y="4747"/>
                  </a:lnTo>
                  <a:lnTo>
                    <a:pt x="463" y="4951"/>
                  </a:lnTo>
                  <a:lnTo>
                    <a:pt x="558" y="5142"/>
                  </a:lnTo>
                  <a:lnTo>
                    <a:pt x="667" y="5346"/>
                  </a:lnTo>
                  <a:lnTo>
                    <a:pt x="789" y="5523"/>
                  </a:lnTo>
                  <a:lnTo>
                    <a:pt x="925" y="5713"/>
                  </a:lnTo>
                  <a:lnTo>
                    <a:pt x="1061" y="5890"/>
                  </a:lnTo>
                  <a:lnTo>
                    <a:pt x="1197" y="6053"/>
                  </a:lnTo>
                  <a:lnTo>
                    <a:pt x="1361" y="6216"/>
                  </a:lnTo>
                  <a:lnTo>
                    <a:pt x="1510" y="6366"/>
                  </a:lnTo>
                  <a:lnTo>
                    <a:pt x="1687" y="6516"/>
                  </a:lnTo>
                  <a:lnTo>
                    <a:pt x="1864" y="6652"/>
                  </a:lnTo>
                  <a:lnTo>
                    <a:pt x="2041" y="6774"/>
                  </a:lnTo>
                  <a:lnTo>
                    <a:pt x="2231" y="6897"/>
                  </a:lnTo>
                  <a:lnTo>
                    <a:pt x="2422" y="7005"/>
                  </a:lnTo>
                  <a:lnTo>
                    <a:pt x="2612" y="7114"/>
                  </a:lnTo>
                  <a:lnTo>
                    <a:pt x="2816" y="7196"/>
                  </a:lnTo>
                  <a:lnTo>
                    <a:pt x="3034" y="7277"/>
                  </a:lnTo>
                  <a:lnTo>
                    <a:pt x="3251" y="7359"/>
                  </a:lnTo>
                  <a:lnTo>
                    <a:pt x="3469" y="7414"/>
                  </a:lnTo>
                  <a:lnTo>
                    <a:pt x="3687" y="7468"/>
                  </a:lnTo>
                  <a:lnTo>
                    <a:pt x="3918" y="7509"/>
                  </a:lnTo>
                  <a:lnTo>
                    <a:pt x="4149" y="7536"/>
                  </a:lnTo>
                  <a:lnTo>
                    <a:pt x="4380" y="7563"/>
                  </a:lnTo>
                  <a:lnTo>
                    <a:pt x="4612" y="7563"/>
                  </a:lnTo>
                  <a:lnTo>
                    <a:pt x="4612" y="6434"/>
                  </a:lnTo>
                  <a:lnTo>
                    <a:pt x="4435" y="6421"/>
                  </a:lnTo>
                  <a:lnTo>
                    <a:pt x="4258" y="6407"/>
                  </a:lnTo>
                  <a:lnTo>
                    <a:pt x="4081" y="6393"/>
                  </a:lnTo>
                  <a:lnTo>
                    <a:pt x="3918" y="6353"/>
                  </a:lnTo>
                  <a:lnTo>
                    <a:pt x="3755" y="6312"/>
                  </a:lnTo>
                  <a:lnTo>
                    <a:pt x="3578" y="6271"/>
                  </a:lnTo>
                  <a:lnTo>
                    <a:pt x="3428" y="6216"/>
                  </a:lnTo>
                  <a:lnTo>
                    <a:pt x="3265" y="6148"/>
                  </a:lnTo>
                  <a:lnTo>
                    <a:pt x="3115" y="6080"/>
                  </a:lnTo>
                  <a:lnTo>
                    <a:pt x="2966" y="6012"/>
                  </a:lnTo>
                  <a:lnTo>
                    <a:pt x="2666" y="5836"/>
                  </a:lnTo>
                  <a:lnTo>
                    <a:pt x="2408" y="5632"/>
                  </a:lnTo>
                  <a:lnTo>
                    <a:pt x="2163" y="5414"/>
                  </a:lnTo>
                  <a:lnTo>
                    <a:pt x="1932" y="5169"/>
                  </a:lnTo>
                  <a:lnTo>
                    <a:pt x="1728" y="4897"/>
                  </a:lnTo>
                  <a:lnTo>
                    <a:pt x="1565" y="4611"/>
                  </a:lnTo>
                  <a:lnTo>
                    <a:pt x="1483" y="4462"/>
                  </a:lnTo>
                  <a:lnTo>
                    <a:pt x="1415" y="4299"/>
                  </a:lnTo>
                  <a:lnTo>
                    <a:pt x="1347" y="4149"/>
                  </a:lnTo>
                  <a:lnTo>
                    <a:pt x="1293" y="3986"/>
                  </a:lnTo>
                  <a:lnTo>
                    <a:pt x="1252" y="3822"/>
                  </a:lnTo>
                  <a:lnTo>
                    <a:pt x="1211" y="3646"/>
                  </a:lnTo>
                  <a:lnTo>
                    <a:pt x="1184" y="3482"/>
                  </a:lnTo>
                  <a:lnTo>
                    <a:pt x="1156" y="3306"/>
                  </a:lnTo>
                  <a:lnTo>
                    <a:pt x="1143" y="3129"/>
                  </a:lnTo>
                  <a:lnTo>
                    <a:pt x="1143" y="2952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1215;p29"/>
            <p:cNvSpPr/>
            <p:nvPr/>
          </p:nvSpPr>
          <p:spPr>
            <a:xfrm>
              <a:off x="2041765" y="1478694"/>
              <a:ext cx="162045" cy="151973"/>
            </a:xfrm>
            <a:custGeom>
              <a:avLst/>
              <a:gdLst/>
              <a:ahLst/>
              <a:cxnLst/>
              <a:rect l="l" t="t" r="r" b="b"/>
              <a:pathLst>
                <a:path w="4585" h="4300" extrusionOk="0">
                  <a:moveTo>
                    <a:pt x="3456" y="1"/>
                  </a:moveTo>
                  <a:lnTo>
                    <a:pt x="3415" y="327"/>
                  </a:lnTo>
                  <a:lnTo>
                    <a:pt x="3333" y="640"/>
                  </a:lnTo>
                  <a:lnTo>
                    <a:pt x="3238" y="953"/>
                  </a:lnTo>
                  <a:lnTo>
                    <a:pt x="3102" y="1239"/>
                  </a:lnTo>
                  <a:lnTo>
                    <a:pt x="2952" y="1511"/>
                  </a:lnTo>
                  <a:lnTo>
                    <a:pt x="2775" y="1783"/>
                  </a:lnTo>
                  <a:lnTo>
                    <a:pt x="2571" y="2014"/>
                  </a:lnTo>
                  <a:lnTo>
                    <a:pt x="2340" y="2245"/>
                  </a:lnTo>
                  <a:lnTo>
                    <a:pt x="2109" y="2449"/>
                  </a:lnTo>
                  <a:lnTo>
                    <a:pt x="1850" y="2626"/>
                  </a:lnTo>
                  <a:lnTo>
                    <a:pt x="1565" y="2776"/>
                  </a:lnTo>
                  <a:lnTo>
                    <a:pt x="1279" y="2912"/>
                  </a:lnTo>
                  <a:lnTo>
                    <a:pt x="980" y="3020"/>
                  </a:lnTo>
                  <a:lnTo>
                    <a:pt x="653" y="3102"/>
                  </a:lnTo>
                  <a:lnTo>
                    <a:pt x="327" y="3143"/>
                  </a:lnTo>
                  <a:lnTo>
                    <a:pt x="0" y="3157"/>
                  </a:lnTo>
                  <a:lnTo>
                    <a:pt x="0" y="4299"/>
                  </a:lnTo>
                  <a:lnTo>
                    <a:pt x="218" y="4286"/>
                  </a:lnTo>
                  <a:lnTo>
                    <a:pt x="436" y="4272"/>
                  </a:lnTo>
                  <a:lnTo>
                    <a:pt x="653" y="4245"/>
                  </a:lnTo>
                  <a:lnTo>
                    <a:pt x="871" y="4218"/>
                  </a:lnTo>
                  <a:lnTo>
                    <a:pt x="1089" y="4163"/>
                  </a:lnTo>
                  <a:lnTo>
                    <a:pt x="1293" y="4109"/>
                  </a:lnTo>
                  <a:lnTo>
                    <a:pt x="1497" y="4041"/>
                  </a:lnTo>
                  <a:lnTo>
                    <a:pt x="1701" y="3973"/>
                  </a:lnTo>
                  <a:lnTo>
                    <a:pt x="1891" y="3891"/>
                  </a:lnTo>
                  <a:lnTo>
                    <a:pt x="2082" y="3796"/>
                  </a:lnTo>
                  <a:lnTo>
                    <a:pt x="2259" y="3701"/>
                  </a:lnTo>
                  <a:lnTo>
                    <a:pt x="2449" y="3592"/>
                  </a:lnTo>
                  <a:lnTo>
                    <a:pt x="2626" y="3483"/>
                  </a:lnTo>
                  <a:lnTo>
                    <a:pt x="2789" y="3347"/>
                  </a:lnTo>
                  <a:lnTo>
                    <a:pt x="2952" y="3225"/>
                  </a:lnTo>
                  <a:lnTo>
                    <a:pt x="3102" y="3089"/>
                  </a:lnTo>
                  <a:lnTo>
                    <a:pt x="3265" y="2939"/>
                  </a:lnTo>
                  <a:lnTo>
                    <a:pt x="3401" y="2789"/>
                  </a:lnTo>
                  <a:lnTo>
                    <a:pt x="3537" y="2640"/>
                  </a:lnTo>
                  <a:lnTo>
                    <a:pt x="3673" y="2476"/>
                  </a:lnTo>
                  <a:lnTo>
                    <a:pt x="3796" y="2300"/>
                  </a:lnTo>
                  <a:lnTo>
                    <a:pt x="3904" y="2123"/>
                  </a:lnTo>
                  <a:lnTo>
                    <a:pt x="4013" y="1946"/>
                  </a:lnTo>
                  <a:lnTo>
                    <a:pt x="4108" y="1755"/>
                  </a:lnTo>
                  <a:lnTo>
                    <a:pt x="4204" y="1565"/>
                  </a:lnTo>
                  <a:lnTo>
                    <a:pt x="4285" y="1375"/>
                  </a:lnTo>
                  <a:lnTo>
                    <a:pt x="4367" y="1184"/>
                  </a:lnTo>
                  <a:lnTo>
                    <a:pt x="4421" y="980"/>
                  </a:lnTo>
                  <a:lnTo>
                    <a:pt x="4476" y="762"/>
                  </a:lnTo>
                  <a:lnTo>
                    <a:pt x="4530" y="558"/>
                  </a:lnTo>
                  <a:lnTo>
                    <a:pt x="4557" y="341"/>
                  </a:lnTo>
                  <a:lnTo>
                    <a:pt x="4585" y="123"/>
                  </a:lnTo>
                  <a:lnTo>
                    <a:pt x="4027" y="55"/>
                  </a:lnTo>
                  <a:lnTo>
                    <a:pt x="3456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1216;p29"/>
            <p:cNvSpPr/>
            <p:nvPr/>
          </p:nvSpPr>
          <p:spPr>
            <a:xfrm>
              <a:off x="1385517" y="1693120"/>
              <a:ext cx="410114" cy="177914"/>
            </a:xfrm>
            <a:custGeom>
              <a:avLst/>
              <a:gdLst/>
              <a:ahLst/>
              <a:cxnLst/>
              <a:rect l="l" t="t" r="r" b="b"/>
              <a:pathLst>
                <a:path w="11604" h="5034" extrusionOk="0">
                  <a:moveTo>
                    <a:pt x="1035" y="0"/>
                  </a:moveTo>
                  <a:lnTo>
                    <a:pt x="763" y="273"/>
                  </a:lnTo>
                  <a:lnTo>
                    <a:pt x="504" y="558"/>
                  </a:lnTo>
                  <a:lnTo>
                    <a:pt x="1" y="1129"/>
                  </a:lnTo>
                  <a:lnTo>
                    <a:pt x="6571" y="1129"/>
                  </a:lnTo>
                  <a:lnTo>
                    <a:pt x="6761" y="1143"/>
                  </a:lnTo>
                  <a:lnTo>
                    <a:pt x="6965" y="1157"/>
                  </a:lnTo>
                  <a:lnTo>
                    <a:pt x="7156" y="1170"/>
                  </a:lnTo>
                  <a:lnTo>
                    <a:pt x="7346" y="1211"/>
                  </a:lnTo>
                  <a:lnTo>
                    <a:pt x="7537" y="1252"/>
                  </a:lnTo>
                  <a:lnTo>
                    <a:pt x="7727" y="1306"/>
                  </a:lnTo>
                  <a:lnTo>
                    <a:pt x="7904" y="1374"/>
                  </a:lnTo>
                  <a:lnTo>
                    <a:pt x="8081" y="1442"/>
                  </a:lnTo>
                  <a:lnTo>
                    <a:pt x="8258" y="1510"/>
                  </a:lnTo>
                  <a:lnTo>
                    <a:pt x="8421" y="1606"/>
                  </a:lnTo>
                  <a:lnTo>
                    <a:pt x="8584" y="1701"/>
                  </a:lnTo>
                  <a:lnTo>
                    <a:pt x="8747" y="1796"/>
                  </a:lnTo>
                  <a:lnTo>
                    <a:pt x="8897" y="1905"/>
                  </a:lnTo>
                  <a:lnTo>
                    <a:pt x="9047" y="2027"/>
                  </a:lnTo>
                  <a:lnTo>
                    <a:pt x="9196" y="2150"/>
                  </a:lnTo>
                  <a:lnTo>
                    <a:pt x="9332" y="2272"/>
                  </a:lnTo>
                  <a:lnTo>
                    <a:pt x="9455" y="2408"/>
                  </a:lnTo>
                  <a:lnTo>
                    <a:pt x="9577" y="2558"/>
                  </a:lnTo>
                  <a:lnTo>
                    <a:pt x="9700" y="2707"/>
                  </a:lnTo>
                  <a:lnTo>
                    <a:pt x="9808" y="2857"/>
                  </a:lnTo>
                  <a:lnTo>
                    <a:pt x="9904" y="3007"/>
                  </a:lnTo>
                  <a:lnTo>
                    <a:pt x="9999" y="3170"/>
                  </a:lnTo>
                  <a:lnTo>
                    <a:pt x="10094" y="3347"/>
                  </a:lnTo>
                  <a:lnTo>
                    <a:pt x="10162" y="3524"/>
                  </a:lnTo>
                  <a:lnTo>
                    <a:pt x="10230" y="3700"/>
                  </a:lnTo>
                  <a:lnTo>
                    <a:pt x="10298" y="3877"/>
                  </a:lnTo>
                  <a:lnTo>
                    <a:pt x="10353" y="4054"/>
                  </a:lnTo>
                  <a:lnTo>
                    <a:pt x="10393" y="4244"/>
                  </a:lnTo>
                  <a:lnTo>
                    <a:pt x="10434" y="4435"/>
                  </a:lnTo>
                  <a:lnTo>
                    <a:pt x="10448" y="4639"/>
                  </a:lnTo>
                  <a:lnTo>
                    <a:pt x="10475" y="4829"/>
                  </a:lnTo>
                  <a:lnTo>
                    <a:pt x="10475" y="5033"/>
                  </a:lnTo>
                  <a:lnTo>
                    <a:pt x="11604" y="5033"/>
                  </a:lnTo>
                  <a:lnTo>
                    <a:pt x="11604" y="4775"/>
                  </a:lnTo>
                  <a:lnTo>
                    <a:pt x="11590" y="4516"/>
                  </a:lnTo>
                  <a:lnTo>
                    <a:pt x="11550" y="4272"/>
                  </a:lnTo>
                  <a:lnTo>
                    <a:pt x="11509" y="4027"/>
                  </a:lnTo>
                  <a:lnTo>
                    <a:pt x="11454" y="3782"/>
                  </a:lnTo>
                  <a:lnTo>
                    <a:pt x="11386" y="3537"/>
                  </a:lnTo>
                  <a:lnTo>
                    <a:pt x="11305" y="3306"/>
                  </a:lnTo>
                  <a:lnTo>
                    <a:pt x="11209" y="3075"/>
                  </a:lnTo>
                  <a:lnTo>
                    <a:pt x="11114" y="2857"/>
                  </a:lnTo>
                  <a:lnTo>
                    <a:pt x="11005" y="2639"/>
                  </a:lnTo>
                  <a:lnTo>
                    <a:pt x="10883" y="2422"/>
                  </a:lnTo>
                  <a:lnTo>
                    <a:pt x="10747" y="2218"/>
                  </a:lnTo>
                  <a:lnTo>
                    <a:pt x="10611" y="2027"/>
                  </a:lnTo>
                  <a:lnTo>
                    <a:pt x="10461" y="1837"/>
                  </a:lnTo>
                  <a:lnTo>
                    <a:pt x="10298" y="1646"/>
                  </a:lnTo>
                  <a:lnTo>
                    <a:pt x="10135" y="1470"/>
                  </a:lnTo>
                  <a:lnTo>
                    <a:pt x="9958" y="1306"/>
                  </a:lnTo>
                  <a:lnTo>
                    <a:pt x="9768" y="1143"/>
                  </a:lnTo>
                  <a:lnTo>
                    <a:pt x="9577" y="993"/>
                  </a:lnTo>
                  <a:lnTo>
                    <a:pt x="9387" y="857"/>
                  </a:lnTo>
                  <a:lnTo>
                    <a:pt x="9183" y="721"/>
                  </a:lnTo>
                  <a:lnTo>
                    <a:pt x="8965" y="599"/>
                  </a:lnTo>
                  <a:lnTo>
                    <a:pt x="8747" y="490"/>
                  </a:lnTo>
                  <a:lnTo>
                    <a:pt x="8530" y="395"/>
                  </a:lnTo>
                  <a:lnTo>
                    <a:pt x="8299" y="300"/>
                  </a:lnTo>
                  <a:lnTo>
                    <a:pt x="8067" y="218"/>
                  </a:lnTo>
                  <a:lnTo>
                    <a:pt x="7822" y="150"/>
                  </a:lnTo>
                  <a:lnTo>
                    <a:pt x="7578" y="96"/>
                  </a:lnTo>
                  <a:lnTo>
                    <a:pt x="7333" y="55"/>
                  </a:lnTo>
                  <a:lnTo>
                    <a:pt x="7074" y="28"/>
                  </a:lnTo>
                  <a:lnTo>
                    <a:pt x="6829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1217;p29"/>
            <p:cNvSpPr/>
            <p:nvPr/>
          </p:nvSpPr>
          <p:spPr>
            <a:xfrm>
              <a:off x="2079264" y="1680149"/>
              <a:ext cx="135609" cy="131757"/>
            </a:xfrm>
            <a:custGeom>
              <a:avLst/>
              <a:gdLst/>
              <a:ahLst/>
              <a:cxnLst/>
              <a:rect l="l" t="t" r="r" b="b"/>
              <a:pathLst>
                <a:path w="3837" h="3728" extrusionOk="0">
                  <a:moveTo>
                    <a:pt x="0" y="0"/>
                  </a:moveTo>
                  <a:lnTo>
                    <a:pt x="14" y="191"/>
                  </a:lnTo>
                  <a:lnTo>
                    <a:pt x="28" y="381"/>
                  </a:lnTo>
                  <a:lnTo>
                    <a:pt x="41" y="571"/>
                  </a:lnTo>
                  <a:lnTo>
                    <a:pt x="82" y="748"/>
                  </a:lnTo>
                  <a:lnTo>
                    <a:pt x="123" y="939"/>
                  </a:lnTo>
                  <a:lnTo>
                    <a:pt x="177" y="1116"/>
                  </a:lnTo>
                  <a:lnTo>
                    <a:pt x="232" y="1279"/>
                  </a:lnTo>
                  <a:lnTo>
                    <a:pt x="300" y="1456"/>
                  </a:lnTo>
                  <a:lnTo>
                    <a:pt x="368" y="1619"/>
                  </a:lnTo>
                  <a:lnTo>
                    <a:pt x="449" y="1782"/>
                  </a:lnTo>
                  <a:lnTo>
                    <a:pt x="545" y="1932"/>
                  </a:lnTo>
                  <a:lnTo>
                    <a:pt x="640" y="2081"/>
                  </a:lnTo>
                  <a:lnTo>
                    <a:pt x="749" y="2231"/>
                  </a:lnTo>
                  <a:lnTo>
                    <a:pt x="857" y="2381"/>
                  </a:lnTo>
                  <a:lnTo>
                    <a:pt x="980" y="2517"/>
                  </a:lnTo>
                  <a:lnTo>
                    <a:pt x="1102" y="2639"/>
                  </a:lnTo>
                  <a:lnTo>
                    <a:pt x="1225" y="2761"/>
                  </a:lnTo>
                  <a:lnTo>
                    <a:pt x="1361" y="2884"/>
                  </a:lnTo>
                  <a:lnTo>
                    <a:pt x="1497" y="2993"/>
                  </a:lnTo>
                  <a:lnTo>
                    <a:pt x="1646" y="3102"/>
                  </a:lnTo>
                  <a:lnTo>
                    <a:pt x="1796" y="3197"/>
                  </a:lnTo>
                  <a:lnTo>
                    <a:pt x="1959" y="3278"/>
                  </a:lnTo>
                  <a:lnTo>
                    <a:pt x="2122" y="3360"/>
                  </a:lnTo>
                  <a:lnTo>
                    <a:pt x="2286" y="3442"/>
                  </a:lnTo>
                  <a:lnTo>
                    <a:pt x="2449" y="3510"/>
                  </a:lnTo>
                  <a:lnTo>
                    <a:pt x="2626" y="3564"/>
                  </a:lnTo>
                  <a:lnTo>
                    <a:pt x="2803" y="3618"/>
                  </a:lnTo>
                  <a:lnTo>
                    <a:pt x="2979" y="3659"/>
                  </a:lnTo>
                  <a:lnTo>
                    <a:pt x="3170" y="3686"/>
                  </a:lnTo>
                  <a:lnTo>
                    <a:pt x="3347" y="3714"/>
                  </a:lnTo>
                  <a:lnTo>
                    <a:pt x="3537" y="3727"/>
                  </a:lnTo>
                  <a:lnTo>
                    <a:pt x="3836" y="3727"/>
                  </a:lnTo>
                  <a:lnTo>
                    <a:pt x="3836" y="2598"/>
                  </a:lnTo>
                  <a:lnTo>
                    <a:pt x="3728" y="2598"/>
                  </a:lnTo>
                  <a:lnTo>
                    <a:pt x="3469" y="2585"/>
                  </a:lnTo>
                  <a:lnTo>
                    <a:pt x="3211" y="2544"/>
                  </a:lnTo>
                  <a:lnTo>
                    <a:pt x="2966" y="2476"/>
                  </a:lnTo>
                  <a:lnTo>
                    <a:pt x="2721" y="2394"/>
                  </a:lnTo>
                  <a:lnTo>
                    <a:pt x="2503" y="2285"/>
                  </a:lnTo>
                  <a:lnTo>
                    <a:pt x="2286" y="2149"/>
                  </a:lnTo>
                  <a:lnTo>
                    <a:pt x="2082" y="2000"/>
                  </a:lnTo>
                  <a:lnTo>
                    <a:pt x="1905" y="1837"/>
                  </a:lnTo>
                  <a:lnTo>
                    <a:pt x="1728" y="1646"/>
                  </a:lnTo>
                  <a:lnTo>
                    <a:pt x="1578" y="1456"/>
                  </a:lnTo>
                  <a:lnTo>
                    <a:pt x="1456" y="1238"/>
                  </a:lnTo>
                  <a:lnTo>
                    <a:pt x="1347" y="1007"/>
                  </a:lnTo>
                  <a:lnTo>
                    <a:pt x="1252" y="776"/>
                  </a:lnTo>
                  <a:lnTo>
                    <a:pt x="1198" y="531"/>
                  </a:lnTo>
                  <a:lnTo>
                    <a:pt x="1157" y="272"/>
                  </a:lnTo>
                  <a:lnTo>
                    <a:pt x="1143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1218;p29"/>
            <p:cNvSpPr/>
            <p:nvPr/>
          </p:nvSpPr>
          <p:spPr>
            <a:xfrm>
              <a:off x="1620124" y="2059944"/>
              <a:ext cx="113980" cy="184134"/>
            </a:xfrm>
            <a:custGeom>
              <a:avLst/>
              <a:gdLst/>
              <a:ahLst/>
              <a:cxnLst/>
              <a:rect l="l" t="t" r="r" b="b"/>
              <a:pathLst>
                <a:path w="3225" h="5210" extrusionOk="0">
                  <a:moveTo>
                    <a:pt x="1" y="0"/>
                  </a:moveTo>
                  <a:lnTo>
                    <a:pt x="1" y="2000"/>
                  </a:lnTo>
                  <a:lnTo>
                    <a:pt x="15" y="2163"/>
                  </a:lnTo>
                  <a:lnTo>
                    <a:pt x="28" y="2326"/>
                  </a:lnTo>
                  <a:lnTo>
                    <a:pt x="42" y="2489"/>
                  </a:lnTo>
                  <a:lnTo>
                    <a:pt x="69" y="2653"/>
                  </a:lnTo>
                  <a:lnTo>
                    <a:pt x="151" y="2952"/>
                  </a:lnTo>
                  <a:lnTo>
                    <a:pt x="259" y="3251"/>
                  </a:lnTo>
                  <a:lnTo>
                    <a:pt x="395" y="3537"/>
                  </a:lnTo>
                  <a:lnTo>
                    <a:pt x="559" y="3795"/>
                  </a:lnTo>
                  <a:lnTo>
                    <a:pt x="736" y="4040"/>
                  </a:lnTo>
                  <a:lnTo>
                    <a:pt x="953" y="4271"/>
                  </a:lnTo>
                  <a:lnTo>
                    <a:pt x="1171" y="4475"/>
                  </a:lnTo>
                  <a:lnTo>
                    <a:pt x="1429" y="4666"/>
                  </a:lnTo>
                  <a:lnTo>
                    <a:pt x="1688" y="4829"/>
                  </a:lnTo>
                  <a:lnTo>
                    <a:pt x="1973" y="4965"/>
                  </a:lnTo>
                  <a:lnTo>
                    <a:pt x="2259" y="5074"/>
                  </a:lnTo>
                  <a:lnTo>
                    <a:pt x="2572" y="5142"/>
                  </a:lnTo>
                  <a:lnTo>
                    <a:pt x="2735" y="5183"/>
                  </a:lnTo>
                  <a:lnTo>
                    <a:pt x="2885" y="5196"/>
                  </a:lnTo>
                  <a:lnTo>
                    <a:pt x="3048" y="5210"/>
                  </a:lnTo>
                  <a:lnTo>
                    <a:pt x="3225" y="5210"/>
                  </a:lnTo>
                  <a:lnTo>
                    <a:pt x="3225" y="4081"/>
                  </a:lnTo>
                  <a:lnTo>
                    <a:pt x="3007" y="4067"/>
                  </a:lnTo>
                  <a:lnTo>
                    <a:pt x="2803" y="4040"/>
                  </a:lnTo>
                  <a:lnTo>
                    <a:pt x="2599" y="3986"/>
                  </a:lnTo>
                  <a:lnTo>
                    <a:pt x="2409" y="3918"/>
                  </a:lnTo>
                  <a:lnTo>
                    <a:pt x="2232" y="3822"/>
                  </a:lnTo>
                  <a:lnTo>
                    <a:pt x="2055" y="3727"/>
                  </a:lnTo>
                  <a:lnTo>
                    <a:pt x="1892" y="3605"/>
                  </a:lnTo>
                  <a:lnTo>
                    <a:pt x="1756" y="3469"/>
                  </a:lnTo>
                  <a:lnTo>
                    <a:pt x="1620" y="3319"/>
                  </a:lnTo>
                  <a:lnTo>
                    <a:pt x="1497" y="3156"/>
                  </a:lnTo>
                  <a:lnTo>
                    <a:pt x="1388" y="2993"/>
                  </a:lnTo>
                  <a:lnTo>
                    <a:pt x="1307" y="2802"/>
                  </a:lnTo>
                  <a:lnTo>
                    <a:pt x="1239" y="2612"/>
                  </a:lnTo>
                  <a:lnTo>
                    <a:pt x="1184" y="2421"/>
                  </a:lnTo>
                  <a:lnTo>
                    <a:pt x="1157" y="2217"/>
                  </a:lnTo>
                  <a:lnTo>
                    <a:pt x="1144" y="2000"/>
                  </a:lnTo>
                  <a:lnTo>
                    <a:pt x="114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1219;p29"/>
            <p:cNvSpPr/>
            <p:nvPr/>
          </p:nvSpPr>
          <p:spPr>
            <a:xfrm>
              <a:off x="1973977" y="2142152"/>
              <a:ext cx="185619" cy="441817"/>
            </a:xfrm>
            <a:custGeom>
              <a:avLst/>
              <a:gdLst/>
              <a:ahLst/>
              <a:cxnLst/>
              <a:rect l="l" t="t" r="r" b="b"/>
              <a:pathLst>
                <a:path w="5252" h="12501" extrusionOk="0">
                  <a:moveTo>
                    <a:pt x="1" y="0"/>
                  </a:moveTo>
                  <a:lnTo>
                    <a:pt x="1" y="2245"/>
                  </a:lnTo>
                  <a:lnTo>
                    <a:pt x="14" y="2517"/>
                  </a:lnTo>
                  <a:lnTo>
                    <a:pt x="55" y="2775"/>
                  </a:lnTo>
                  <a:lnTo>
                    <a:pt x="109" y="3034"/>
                  </a:lnTo>
                  <a:lnTo>
                    <a:pt x="205" y="3265"/>
                  </a:lnTo>
                  <a:lnTo>
                    <a:pt x="313" y="3496"/>
                  </a:lnTo>
                  <a:lnTo>
                    <a:pt x="449" y="3714"/>
                  </a:lnTo>
                  <a:lnTo>
                    <a:pt x="599" y="3918"/>
                  </a:lnTo>
                  <a:lnTo>
                    <a:pt x="762" y="4108"/>
                  </a:lnTo>
                  <a:lnTo>
                    <a:pt x="953" y="4271"/>
                  </a:lnTo>
                  <a:lnTo>
                    <a:pt x="1157" y="4435"/>
                  </a:lnTo>
                  <a:lnTo>
                    <a:pt x="1374" y="4557"/>
                  </a:lnTo>
                  <a:lnTo>
                    <a:pt x="1606" y="4666"/>
                  </a:lnTo>
                  <a:lnTo>
                    <a:pt x="1850" y="4761"/>
                  </a:lnTo>
                  <a:lnTo>
                    <a:pt x="2095" y="4829"/>
                  </a:lnTo>
                  <a:lnTo>
                    <a:pt x="2354" y="4870"/>
                  </a:lnTo>
                  <a:lnTo>
                    <a:pt x="2626" y="4884"/>
                  </a:lnTo>
                  <a:lnTo>
                    <a:pt x="2775" y="4884"/>
                  </a:lnTo>
                  <a:lnTo>
                    <a:pt x="2925" y="4911"/>
                  </a:lnTo>
                  <a:lnTo>
                    <a:pt x="3075" y="4952"/>
                  </a:lnTo>
                  <a:lnTo>
                    <a:pt x="3211" y="4992"/>
                  </a:lnTo>
                  <a:lnTo>
                    <a:pt x="3333" y="5060"/>
                  </a:lnTo>
                  <a:lnTo>
                    <a:pt x="3456" y="5128"/>
                  </a:lnTo>
                  <a:lnTo>
                    <a:pt x="3578" y="5224"/>
                  </a:lnTo>
                  <a:lnTo>
                    <a:pt x="3687" y="5319"/>
                  </a:lnTo>
                  <a:lnTo>
                    <a:pt x="3782" y="5428"/>
                  </a:lnTo>
                  <a:lnTo>
                    <a:pt x="3864" y="5536"/>
                  </a:lnTo>
                  <a:lnTo>
                    <a:pt x="3945" y="5659"/>
                  </a:lnTo>
                  <a:lnTo>
                    <a:pt x="4000" y="5795"/>
                  </a:lnTo>
                  <a:lnTo>
                    <a:pt x="4054" y="5931"/>
                  </a:lnTo>
                  <a:lnTo>
                    <a:pt x="4095" y="6067"/>
                  </a:lnTo>
                  <a:lnTo>
                    <a:pt x="4109" y="6217"/>
                  </a:lnTo>
                  <a:lnTo>
                    <a:pt x="4122" y="6366"/>
                  </a:lnTo>
                  <a:lnTo>
                    <a:pt x="4122" y="12501"/>
                  </a:lnTo>
                  <a:lnTo>
                    <a:pt x="5251" y="12501"/>
                  </a:lnTo>
                  <a:lnTo>
                    <a:pt x="5251" y="6366"/>
                  </a:lnTo>
                  <a:lnTo>
                    <a:pt x="5238" y="6108"/>
                  </a:lnTo>
                  <a:lnTo>
                    <a:pt x="5197" y="5836"/>
                  </a:lnTo>
                  <a:lnTo>
                    <a:pt x="5142" y="5591"/>
                  </a:lnTo>
                  <a:lnTo>
                    <a:pt x="5047" y="5346"/>
                  </a:lnTo>
                  <a:lnTo>
                    <a:pt x="4938" y="5115"/>
                  </a:lnTo>
                  <a:lnTo>
                    <a:pt x="4802" y="4897"/>
                  </a:lnTo>
                  <a:lnTo>
                    <a:pt x="4653" y="4693"/>
                  </a:lnTo>
                  <a:lnTo>
                    <a:pt x="4489" y="4516"/>
                  </a:lnTo>
                  <a:lnTo>
                    <a:pt x="4299" y="4339"/>
                  </a:lnTo>
                  <a:lnTo>
                    <a:pt x="4095" y="4190"/>
                  </a:lnTo>
                  <a:lnTo>
                    <a:pt x="3877" y="4054"/>
                  </a:lnTo>
                  <a:lnTo>
                    <a:pt x="3646" y="3945"/>
                  </a:lnTo>
                  <a:lnTo>
                    <a:pt x="3401" y="3863"/>
                  </a:lnTo>
                  <a:lnTo>
                    <a:pt x="3156" y="3795"/>
                  </a:lnTo>
                  <a:lnTo>
                    <a:pt x="2898" y="3755"/>
                  </a:lnTo>
                  <a:lnTo>
                    <a:pt x="2626" y="3741"/>
                  </a:lnTo>
                  <a:lnTo>
                    <a:pt x="2476" y="3727"/>
                  </a:lnTo>
                  <a:lnTo>
                    <a:pt x="2327" y="3714"/>
                  </a:lnTo>
                  <a:lnTo>
                    <a:pt x="2177" y="3673"/>
                  </a:lnTo>
                  <a:lnTo>
                    <a:pt x="2041" y="3618"/>
                  </a:lnTo>
                  <a:lnTo>
                    <a:pt x="1918" y="3564"/>
                  </a:lnTo>
                  <a:lnTo>
                    <a:pt x="1796" y="3482"/>
                  </a:lnTo>
                  <a:lnTo>
                    <a:pt x="1674" y="3401"/>
                  </a:lnTo>
                  <a:lnTo>
                    <a:pt x="1565" y="3306"/>
                  </a:lnTo>
                  <a:lnTo>
                    <a:pt x="1470" y="3197"/>
                  </a:lnTo>
                  <a:lnTo>
                    <a:pt x="1388" y="3088"/>
                  </a:lnTo>
                  <a:lnTo>
                    <a:pt x="1306" y="2966"/>
                  </a:lnTo>
                  <a:lnTo>
                    <a:pt x="1252" y="2830"/>
                  </a:lnTo>
                  <a:lnTo>
                    <a:pt x="1198" y="2694"/>
                  </a:lnTo>
                  <a:lnTo>
                    <a:pt x="1157" y="2544"/>
                  </a:lnTo>
                  <a:lnTo>
                    <a:pt x="1143" y="2394"/>
                  </a:lnTo>
                  <a:lnTo>
                    <a:pt x="1130" y="2245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1220;p29"/>
            <p:cNvSpPr/>
            <p:nvPr/>
          </p:nvSpPr>
          <p:spPr>
            <a:xfrm>
              <a:off x="2139841" y="2327702"/>
              <a:ext cx="133665" cy="155790"/>
            </a:xfrm>
            <a:custGeom>
              <a:avLst/>
              <a:gdLst/>
              <a:ahLst/>
              <a:cxnLst/>
              <a:rect l="l" t="t" r="r" b="b"/>
              <a:pathLst>
                <a:path w="3782" h="4408" extrusionOk="0">
                  <a:moveTo>
                    <a:pt x="2639" y="1"/>
                  </a:moveTo>
                  <a:lnTo>
                    <a:pt x="2639" y="627"/>
                  </a:lnTo>
                  <a:lnTo>
                    <a:pt x="2626" y="899"/>
                  </a:lnTo>
                  <a:lnTo>
                    <a:pt x="2599" y="1157"/>
                  </a:lnTo>
                  <a:lnTo>
                    <a:pt x="2530" y="1415"/>
                  </a:lnTo>
                  <a:lnTo>
                    <a:pt x="2435" y="1647"/>
                  </a:lnTo>
                  <a:lnTo>
                    <a:pt x="2326" y="1892"/>
                  </a:lnTo>
                  <a:lnTo>
                    <a:pt x="2190" y="2109"/>
                  </a:lnTo>
                  <a:lnTo>
                    <a:pt x="2041" y="2313"/>
                  </a:lnTo>
                  <a:lnTo>
                    <a:pt x="1864" y="2490"/>
                  </a:lnTo>
                  <a:lnTo>
                    <a:pt x="1674" y="2667"/>
                  </a:lnTo>
                  <a:lnTo>
                    <a:pt x="1469" y="2817"/>
                  </a:lnTo>
                  <a:lnTo>
                    <a:pt x="1252" y="2953"/>
                  </a:lnTo>
                  <a:lnTo>
                    <a:pt x="1021" y="3061"/>
                  </a:lnTo>
                  <a:lnTo>
                    <a:pt x="776" y="3157"/>
                  </a:lnTo>
                  <a:lnTo>
                    <a:pt x="531" y="3225"/>
                  </a:lnTo>
                  <a:lnTo>
                    <a:pt x="259" y="3265"/>
                  </a:lnTo>
                  <a:lnTo>
                    <a:pt x="0" y="3279"/>
                  </a:lnTo>
                  <a:lnTo>
                    <a:pt x="0" y="4408"/>
                  </a:lnTo>
                  <a:lnTo>
                    <a:pt x="191" y="4408"/>
                  </a:lnTo>
                  <a:lnTo>
                    <a:pt x="381" y="4394"/>
                  </a:lnTo>
                  <a:lnTo>
                    <a:pt x="572" y="4367"/>
                  </a:lnTo>
                  <a:lnTo>
                    <a:pt x="762" y="4326"/>
                  </a:lnTo>
                  <a:lnTo>
                    <a:pt x="939" y="4286"/>
                  </a:lnTo>
                  <a:lnTo>
                    <a:pt x="1116" y="4245"/>
                  </a:lnTo>
                  <a:lnTo>
                    <a:pt x="1293" y="4177"/>
                  </a:lnTo>
                  <a:lnTo>
                    <a:pt x="1469" y="4109"/>
                  </a:lnTo>
                  <a:lnTo>
                    <a:pt x="1633" y="4041"/>
                  </a:lnTo>
                  <a:lnTo>
                    <a:pt x="1796" y="3946"/>
                  </a:lnTo>
                  <a:lnTo>
                    <a:pt x="1959" y="3864"/>
                  </a:lnTo>
                  <a:lnTo>
                    <a:pt x="2109" y="3769"/>
                  </a:lnTo>
                  <a:lnTo>
                    <a:pt x="2258" y="3660"/>
                  </a:lnTo>
                  <a:lnTo>
                    <a:pt x="2408" y="3537"/>
                  </a:lnTo>
                  <a:lnTo>
                    <a:pt x="2544" y="3429"/>
                  </a:lnTo>
                  <a:lnTo>
                    <a:pt x="2667" y="3293"/>
                  </a:lnTo>
                  <a:lnTo>
                    <a:pt x="2803" y="3170"/>
                  </a:lnTo>
                  <a:lnTo>
                    <a:pt x="2911" y="3034"/>
                  </a:lnTo>
                  <a:lnTo>
                    <a:pt x="3034" y="2885"/>
                  </a:lnTo>
                  <a:lnTo>
                    <a:pt x="3129" y="2735"/>
                  </a:lnTo>
                  <a:lnTo>
                    <a:pt x="3238" y="2585"/>
                  </a:lnTo>
                  <a:lnTo>
                    <a:pt x="3319" y="2422"/>
                  </a:lnTo>
                  <a:lnTo>
                    <a:pt x="3415" y="2259"/>
                  </a:lnTo>
                  <a:lnTo>
                    <a:pt x="3483" y="2096"/>
                  </a:lnTo>
                  <a:lnTo>
                    <a:pt x="3551" y="1919"/>
                  </a:lnTo>
                  <a:lnTo>
                    <a:pt x="3605" y="1742"/>
                  </a:lnTo>
                  <a:lnTo>
                    <a:pt x="3660" y="1565"/>
                  </a:lnTo>
                  <a:lnTo>
                    <a:pt x="3700" y="1388"/>
                  </a:lnTo>
                  <a:lnTo>
                    <a:pt x="3741" y="1198"/>
                  </a:lnTo>
                  <a:lnTo>
                    <a:pt x="3768" y="1007"/>
                  </a:lnTo>
                  <a:lnTo>
                    <a:pt x="3782" y="817"/>
                  </a:lnTo>
                  <a:lnTo>
                    <a:pt x="3782" y="627"/>
                  </a:lnTo>
                  <a:lnTo>
                    <a:pt x="3782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1221;p29"/>
            <p:cNvSpPr/>
            <p:nvPr/>
          </p:nvSpPr>
          <p:spPr>
            <a:xfrm>
              <a:off x="1591779" y="1921470"/>
              <a:ext cx="503383" cy="187068"/>
            </a:xfrm>
            <a:custGeom>
              <a:avLst/>
              <a:gdLst/>
              <a:ahLst/>
              <a:cxnLst/>
              <a:rect l="l" t="t" r="r" b="b"/>
              <a:pathLst>
                <a:path w="14243" h="5293" extrusionOk="0">
                  <a:moveTo>
                    <a:pt x="0" y="1"/>
                  </a:moveTo>
                  <a:lnTo>
                    <a:pt x="0" y="1130"/>
                  </a:lnTo>
                  <a:lnTo>
                    <a:pt x="8937" y="1130"/>
                  </a:lnTo>
                  <a:lnTo>
                    <a:pt x="9155" y="1143"/>
                  </a:lnTo>
                  <a:lnTo>
                    <a:pt x="9373" y="1157"/>
                  </a:lnTo>
                  <a:lnTo>
                    <a:pt x="9577" y="1184"/>
                  </a:lnTo>
                  <a:lnTo>
                    <a:pt x="9781" y="1211"/>
                  </a:lnTo>
                  <a:lnTo>
                    <a:pt x="9985" y="1266"/>
                  </a:lnTo>
                  <a:lnTo>
                    <a:pt x="10175" y="1320"/>
                  </a:lnTo>
                  <a:lnTo>
                    <a:pt x="10379" y="1388"/>
                  </a:lnTo>
                  <a:lnTo>
                    <a:pt x="10570" y="1456"/>
                  </a:lnTo>
                  <a:lnTo>
                    <a:pt x="10746" y="1538"/>
                  </a:lnTo>
                  <a:lnTo>
                    <a:pt x="10923" y="1633"/>
                  </a:lnTo>
                  <a:lnTo>
                    <a:pt x="11100" y="1742"/>
                  </a:lnTo>
                  <a:lnTo>
                    <a:pt x="11277" y="1837"/>
                  </a:lnTo>
                  <a:lnTo>
                    <a:pt x="11440" y="1959"/>
                  </a:lnTo>
                  <a:lnTo>
                    <a:pt x="11590" y="2082"/>
                  </a:lnTo>
                  <a:lnTo>
                    <a:pt x="11739" y="2218"/>
                  </a:lnTo>
                  <a:lnTo>
                    <a:pt x="11889" y="2354"/>
                  </a:lnTo>
                  <a:lnTo>
                    <a:pt x="12025" y="2504"/>
                  </a:lnTo>
                  <a:lnTo>
                    <a:pt x="12161" y="2653"/>
                  </a:lnTo>
                  <a:lnTo>
                    <a:pt x="12284" y="2803"/>
                  </a:lnTo>
                  <a:lnTo>
                    <a:pt x="12392" y="2966"/>
                  </a:lnTo>
                  <a:lnTo>
                    <a:pt x="12501" y="3143"/>
                  </a:lnTo>
                  <a:lnTo>
                    <a:pt x="12610" y="3320"/>
                  </a:lnTo>
                  <a:lnTo>
                    <a:pt x="12705" y="3497"/>
                  </a:lnTo>
                  <a:lnTo>
                    <a:pt x="12787" y="3673"/>
                  </a:lnTo>
                  <a:lnTo>
                    <a:pt x="12855" y="3864"/>
                  </a:lnTo>
                  <a:lnTo>
                    <a:pt x="12923" y="4054"/>
                  </a:lnTo>
                  <a:lnTo>
                    <a:pt x="12977" y="4258"/>
                  </a:lnTo>
                  <a:lnTo>
                    <a:pt x="13032" y="4462"/>
                  </a:lnTo>
                  <a:lnTo>
                    <a:pt x="13059" y="4666"/>
                  </a:lnTo>
                  <a:lnTo>
                    <a:pt x="13086" y="4870"/>
                  </a:lnTo>
                  <a:lnTo>
                    <a:pt x="13100" y="5088"/>
                  </a:lnTo>
                  <a:lnTo>
                    <a:pt x="13113" y="5292"/>
                  </a:lnTo>
                  <a:lnTo>
                    <a:pt x="14242" y="5292"/>
                  </a:lnTo>
                  <a:lnTo>
                    <a:pt x="14242" y="5020"/>
                  </a:lnTo>
                  <a:lnTo>
                    <a:pt x="14215" y="4762"/>
                  </a:lnTo>
                  <a:lnTo>
                    <a:pt x="14188" y="4489"/>
                  </a:lnTo>
                  <a:lnTo>
                    <a:pt x="14134" y="4231"/>
                  </a:lnTo>
                  <a:lnTo>
                    <a:pt x="14079" y="3973"/>
                  </a:lnTo>
                  <a:lnTo>
                    <a:pt x="14011" y="3728"/>
                  </a:lnTo>
                  <a:lnTo>
                    <a:pt x="13930" y="3483"/>
                  </a:lnTo>
                  <a:lnTo>
                    <a:pt x="13834" y="3238"/>
                  </a:lnTo>
                  <a:lnTo>
                    <a:pt x="13725" y="3007"/>
                  </a:lnTo>
                  <a:lnTo>
                    <a:pt x="13603" y="2776"/>
                  </a:lnTo>
                  <a:lnTo>
                    <a:pt x="13481" y="2544"/>
                  </a:lnTo>
                  <a:lnTo>
                    <a:pt x="13345" y="2340"/>
                  </a:lnTo>
                  <a:lnTo>
                    <a:pt x="13195" y="2123"/>
                  </a:lnTo>
                  <a:lnTo>
                    <a:pt x="13032" y="1932"/>
                  </a:lnTo>
                  <a:lnTo>
                    <a:pt x="12869" y="1728"/>
                  </a:lnTo>
                  <a:lnTo>
                    <a:pt x="12692" y="1551"/>
                  </a:lnTo>
                  <a:lnTo>
                    <a:pt x="12501" y="1375"/>
                  </a:lnTo>
                  <a:lnTo>
                    <a:pt x="12311" y="1211"/>
                  </a:lnTo>
                  <a:lnTo>
                    <a:pt x="12120" y="1048"/>
                  </a:lnTo>
                  <a:lnTo>
                    <a:pt x="11903" y="898"/>
                  </a:lnTo>
                  <a:lnTo>
                    <a:pt x="11685" y="762"/>
                  </a:lnTo>
                  <a:lnTo>
                    <a:pt x="11467" y="640"/>
                  </a:lnTo>
                  <a:lnTo>
                    <a:pt x="11236" y="518"/>
                  </a:lnTo>
                  <a:lnTo>
                    <a:pt x="11005" y="409"/>
                  </a:lnTo>
                  <a:lnTo>
                    <a:pt x="10760" y="314"/>
                  </a:lnTo>
                  <a:lnTo>
                    <a:pt x="10515" y="232"/>
                  </a:lnTo>
                  <a:lnTo>
                    <a:pt x="10270" y="164"/>
                  </a:lnTo>
                  <a:lnTo>
                    <a:pt x="10012" y="96"/>
                  </a:lnTo>
                  <a:lnTo>
                    <a:pt x="9754" y="55"/>
                  </a:lnTo>
                  <a:lnTo>
                    <a:pt x="9481" y="28"/>
                  </a:lnTo>
                  <a:lnTo>
                    <a:pt x="9209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1222;p29"/>
            <p:cNvSpPr/>
            <p:nvPr/>
          </p:nvSpPr>
          <p:spPr>
            <a:xfrm>
              <a:off x="2041765" y="1881109"/>
              <a:ext cx="298573" cy="147131"/>
            </a:xfrm>
            <a:custGeom>
              <a:avLst/>
              <a:gdLst/>
              <a:ahLst/>
              <a:cxnLst/>
              <a:rect l="l" t="t" r="r" b="b"/>
              <a:pathLst>
                <a:path w="8448" h="4163" extrusionOk="0">
                  <a:moveTo>
                    <a:pt x="7319" y="0"/>
                  </a:moveTo>
                  <a:lnTo>
                    <a:pt x="7305" y="313"/>
                  </a:lnTo>
                  <a:lnTo>
                    <a:pt x="7251" y="612"/>
                  </a:lnTo>
                  <a:lnTo>
                    <a:pt x="7183" y="898"/>
                  </a:lnTo>
                  <a:lnTo>
                    <a:pt x="7074" y="1183"/>
                  </a:lnTo>
                  <a:lnTo>
                    <a:pt x="6951" y="1442"/>
                  </a:lnTo>
                  <a:lnTo>
                    <a:pt x="6802" y="1687"/>
                  </a:lnTo>
                  <a:lnTo>
                    <a:pt x="6625" y="1932"/>
                  </a:lnTo>
                  <a:lnTo>
                    <a:pt x="6421" y="2136"/>
                  </a:lnTo>
                  <a:lnTo>
                    <a:pt x="6217" y="2340"/>
                  </a:lnTo>
                  <a:lnTo>
                    <a:pt x="5986" y="2517"/>
                  </a:lnTo>
                  <a:lnTo>
                    <a:pt x="5727" y="2666"/>
                  </a:lnTo>
                  <a:lnTo>
                    <a:pt x="5469" y="2789"/>
                  </a:lnTo>
                  <a:lnTo>
                    <a:pt x="5183" y="2897"/>
                  </a:lnTo>
                  <a:lnTo>
                    <a:pt x="4897" y="2965"/>
                  </a:lnTo>
                  <a:lnTo>
                    <a:pt x="4598" y="3006"/>
                  </a:lnTo>
                  <a:lnTo>
                    <a:pt x="4285" y="3033"/>
                  </a:lnTo>
                  <a:lnTo>
                    <a:pt x="0" y="3033"/>
                  </a:lnTo>
                  <a:lnTo>
                    <a:pt x="0" y="4162"/>
                  </a:lnTo>
                  <a:lnTo>
                    <a:pt x="4503" y="4162"/>
                  </a:lnTo>
                  <a:lnTo>
                    <a:pt x="4707" y="4149"/>
                  </a:lnTo>
                  <a:lnTo>
                    <a:pt x="4925" y="4122"/>
                  </a:lnTo>
                  <a:lnTo>
                    <a:pt x="5129" y="4081"/>
                  </a:lnTo>
                  <a:lnTo>
                    <a:pt x="5333" y="4026"/>
                  </a:lnTo>
                  <a:lnTo>
                    <a:pt x="5523" y="3972"/>
                  </a:lnTo>
                  <a:lnTo>
                    <a:pt x="5714" y="3918"/>
                  </a:lnTo>
                  <a:lnTo>
                    <a:pt x="5904" y="3836"/>
                  </a:lnTo>
                  <a:lnTo>
                    <a:pt x="6094" y="3754"/>
                  </a:lnTo>
                  <a:lnTo>
                    <a:pt x="6271" y="3659"/>
                  </a:lnTo>
                  <a:lnTo>
                    <a:pt x="6448" y="3564"/>
                  </a:lnTo>
                  <a:lnTo>
                    <a:pt x="6611" y="3455"/>
                  </a:lnTo>
                  <a:lnTo>
                    <a:pt x="6775" y="3333"/>
                  </a:lnTo>
                  <a:lnTo>
                    <a:pt x="6938" y="3210"/>
                  </a:lnTo>
                  <a:lnTo>
                    <a:pt x="7087" y="3088"/>
                  </a:lnTo>
                  <a:lnTo>
                    <a:pt x="7237" y="2938"/>
                  </a:lnTo>
                  <a:lnTo>
                    <a:pt x="7373" y="2802"/>
                  </a:lnTo>
                  <a:lnTo>
                    <a:pt x="7496" y="2653"/>
                  </a:lnTo>
                  <a:lnTo>
                    <a:pt x="7618" y="2489"/>
                  </a:lnTo>
                  <a:lnTo>
                    <a:pt x="7740" y="2326"/>
                  </a:lnTo>
                  <a:lnTo>
                    <a:pt x="7849" y="2163"/>
                  </a:lnTo>
                  <a:lnTo>
                    <a:pt x="7944" y="1986"/>
                  </a:lnTo>
                  <a:lnTo>
                    <a:pt x="8040" y="1809"/>
                  </a:lnTo>
                  <a:lnTo>
                    <a:pt x="8121" y="1619"/>
                  </a:lnTo>
                  <a:lnTo>
                    <a:pt x="8203" y="1428"/>
                  </a:lnTo>
                  <a:lnTo>
                    <a:pt x="8257" y="1238"/>
                  </a:lnTo>
                  <a:lnTo>
                    <a:pt x="8325" y="1034"/>
                  </a:lnTo>
                  <a:lnTo>
                    <a:pt x="8366" y="843"/>
                  </a:lnTo>
                  <a:lnTo>
                    <a:pt x="8407" y="639"/>
                  </a:lnTo>
                  <a:lnTo>
                    <a:pt x="8434" y="422"/>
                  </a:lnTo>
                  <a:lnTo>
                    <a:pt x="8448" y="218"/>
                  </a:lnTo>
                  <a:lnTo>
                    <a:pt x="8448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1223;p29"/>
            <p:cNvSpPr/>
            <p:nvPr/>
          </p:nvSpPr>
          <p:spPr>
            <a:xfrm>
              <a:off x="2499456" y="2274334"/>
              <a:ext cx="140416" cy="163989"/>
            </a:xfrm>
            <a:custGeom>
              <a:avLst/>
              <a:gdLst/>
              <a:ahLst/>
              <a:cxnLst/>
              <a:rect l="l" t="t" r="r" b="b"/>
              <a:pathLst>
                <a:path w="3973" h="4640" extrusionOk="0">
                  <a:moveTo>
                    <a:pt x="0" y="1"/>
                  </a:moveTo>
                  <a:lnTo>
                    <a:pt x="0" y="667"/>
                  </a:lnTo>
                  <a:lnTo>
                    <a:pt x="0" y="871"/>
                  </a:lnTo>
                  <a:lnTo>
                    <a:pt x="14" y="1076"/>
                  </a:lnTo>
                  <a:lnTo>
                    <a:pt x="41" y="1266"/>
                  </a:lnTo>
                  <a:lnTo>
                    <a:pt x="82" y="1470"/>
                  </a:lnTo>
                  <a:lnTo>
                    <a:pt x="123" y="1660"/>
                  </a:lnTo>
                  <a:lnTo>
                    <a:pt x="177" y="1851"/>
                  </a:lnTo>
                  <a:lnTo>
                    <a:pt x="245" y="2028"/>
                  </a:lnTo>
                  <a:lnTo>
                    <a:pt x="313" y="2205"/>
                  </a:lnTo>
                  <a:lnTo>
                    <a:pt x="395" y="2381"/>
                  </a:lnTo>
                  <a:lnTo>
                    <a:pt x="476" y="2558"/>
                  </a:lnTo>
                  <a:lnTo>
                    <a:pt x="571" y="2721"/>
                  </a:lnTo>
                  <a:lnTo>
                    <a:pt x="680" y="2885"/>
                  </a:lnTo>
                  <a:lnTo>
                    <a:pt x="789" y="3048"/>
                  </a:lnTo>
                  <a:lnTo>
                    <a:pt x="912" y="3197"/>
                  </a:lnTo>
                  <a:lnTo>
                    <a:pt x="1034" y="3334"/>
                  </a:lnTo>
                  <a:lnTo>
                    <a:pt x="1170" y="3470"/>
                  </a:lnTo>
                  <a:lnTo>
                    <a:pt x="1306" y="3606"/>
                  </a:lnTo>
                  <a:lnTo>
                    <a:pt x="1442" y="3728"/>
                  </a:lnTo>
                  <a:lnTo>
                    <a:pt x="1605" y="3850"/>
                  </a:lnTo>
                  <a:lnTo>
                    <a:pt x="1755" y="3959"/>
                  </a:lnTo>
                  <a:lnTo>
                    <a:pt x="1918" y="4068"/>
                  </a:lnTo>
                  <a:lnTo>
                    <a:pt x="2081" y="4163"/>
                  </a:lnTo>
                  <a:lnTo>
                    <a:pt x="2258" y="4245"/>
                  </a:lnTo>
                  <a:lnTo>
                    <a:pt x="2435" y="4327"/>
                  </a:lnTo>
                  <a:lnTo>
                    <a:pt x="2612" y="4395"/>
                  </a:lnTo>
                  <a:lnTo>
                    <a:pt x="2789" y="4463"/>
                  </a:lnTo>
                  <a:lnTo>
                    <a:pt x="2979" y="4517"/>
                  </a:lnTo>
                  <a:lnTo>
                    <a:pt x="3170" y="4558"/>
                  </a:lnTo>
                  <a:lnTo>
                    <a:pt x="3374" y="4599"/>
                  </a:lnTo>
                  <a:lnTo>
                    <a:pt x="3564" y="4626"/>
                  </a:lnTo>
                  <a:lnTo>
                    <a:pt x="3768" y="4639"/>
                  </a:lnTo>
                  <a:lnTo>
                    <a:pt x="3972" y="4639"/>
                  </a:lnTo>
                  <a:lnTo>
                    <a:pt x="3972" y="3510"/>
                  </a:lnTo>
                  <a:lnTo>
                    <a:pt x="3686" y="3497"/>
                  </a:lnTo>
                  <a:lnTo>
                    <a:pt x="3401" y="3442"/>
                  </a:lnTo>
                  <a:lnTo>
                    <a:pt x="3129" y="3374"/>
                  </a:lnTo>
                  <a:lnTo>
                    <a:pt x="2870" y="3279"/>
                  </a:lnTo>
                  <a:lnTo>
                    <a:pt x="2625" y="3157"/>
                  </a:lnTo>
                  <a:lnTo>
                    <a:pt x="2394" y="3021"/>
                  </a:lnTo>
                  <a:lnTo>
                    <a:pt x="2177" y="2857"/>
                  </a:lnTo>
                  <a:lnTo>
                    <a:pt x="1973" y="2667"/>
                  </a:lnTo>
                  <a:lnTo>
                    <a:pt x="1782" y="2477"/>
                  </a:lnTo>
                  <a:lnTo>
                    <a:pt x="1619" y="2245"/>
                  </a:lnTo>
                  <a:lnTo>
                    <a:pt x="1483" y="2014"/>
                  </a:lnTo>
                  <a:lnTo>
                    <a:pt x="1360" y="1769"/>
                  </a:lnTo>
                  <a:lnTo>
                    <a:pt x="1265" y="1511"/>
                  </a:lnTo>
                  <a:lnTo>
                    <a:pt x="1197" y="1239"/>
                  </a:lnTo>
                  <a:lnTo>
                    <a:pt x="1156" y="953"/>
                  </a:lnTo>
                  <a:lnTo>
                    <a:pt x="1129" y="667"/>
                  </a:lnTo>
                  <a:lnTo>
                    <a:pt x="1129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1224;p29"/>
            <p:cNvSpPr/>
            <p:nvPr/>
          </p:nvSpPr>
          <p:spPr>
            <a:xfrm>
              <a:off x="2457610" y="1856086"/>
              <a:ext cx="175511" cy="140416"/>
            </a:xfrm>
            <a:custGeom>
              <a:avLst/>
              <a:gdLst/>
              <a:ahLst/>
              <a:cxnLst/>
              <a:rect l="l" t="t" r="r" b="b"/>
              <a:pathLst>
                <a:path w="4966" h="3973" extrusionOk="0">
                  <a:moveTo>
                    <a:pt x="3837" y="1"/>
                  </a:moveTo>
                  <a:lnTo>
                    <a:pt x="3823" y="286"/>
                  </a:lnTo>
                  <a:lnTo>
                    <a:pt x="3782" y="572"/>
                  </a:lnTo>
                  <a:lnTo>
                    <a:pt x="3701" y="844"/>
                  </a:lnTo>
                  <a:lnTo>
                    <a:pt x="3605" y="1103"/>
                  </a:lnTo>
                  <a:lnTo>
                    <a:pt x="3497" y="1347"/>
                  </a:lnTo>
                  <a:lnTo>
                    <a:pt x="3347" y="1579"/>
                  </a:lnTo>
                  <a:lnTo>
                    <a:pt x="3184" y="1810"/>
                  </a:lnTo>
                  <a:lnTo>
                    <a:pt x="3007" y="2000"/>
                  </a:lnTo>
                  <a:lnTo>
                    <a:pt x="2803" y="2191"/>
                  </a:lnTo>
                  <a:lnTo>
                    <a:pt x="2585" y="2354"/>
                  </a:lnTo>
                  <a:lnTo>
                    <a:pt x="2340" y="2490"/>
                  </a:lnTo>
                  <a:lnTo>
                    <a:pt x="2096" y="2612"/>
                  </a:lnTo>
                  <a:lnTo>
                    <a:pt x="1837" y="2708"/>
                  </a:lnTo>
                  <a:lnTo>
                    <a:pt x="1565" y="2776"/>
                  </a:lnTo>
                  <a:lnTo>
                    <a:pt x="1279" y="2830"/>
                  </a:lnTo>
                  <a:lnTo>
                    <a:pt x="994" y="2844"/>
                  </a:lnTo>
                  <a:lnTo>
                    <a:pt x="1" y="2844"/>
                  </a:lnTo>
                  <a:lnTo>
                    <a:pt x="1" y="3973"/>
                  </a:lnTo>
                  <a:lnTo>
                    <a:pt x="1198" y="3973"/>
                  </a:lnTo>
                  <a:lnTo>
                    <a:pt x="1402" y="3959"/>
                  </a:lnTo>
                  <a:lnTo>
                    <a:pt x="1606" y="3932"/>
                  </a:lnTo>
                  <a:lnTo>
                    <a:pt x="1796" y="3891"/>
                  </a:lnTo>
                  <a:lnTo>
                    <a:pt x="1987" y="3850"/>
                  </a:lnTo>
                  <a:lnTo>
                    <a:pt x="2177" y="3796"/>
                  </a:lnTo>
                  <a:lnTo>
                    <a:pt x="2354" y="3728"/>
                  </a:lnTo>
                  <a:lnTo>
                    <a:pt x="2544" y="3660"/>
                  </a:lnTo>
                  <a:lnTo>
                    <a:pt x="2721" y="3578"/>
                  </a:lnTo>
                  <a:lnTo>
                    <a:pt x="2884" y="3497"/>
                  </a:lnTo>
                  <a:lnTo>
                    <a:pt x="3061" y="3401"/>
                  </a:lnTo>
                  <a:lnTo>
                    <a:pt x="3211" y="3293"/>
                  </a:lnTo>
                  <a:lnTo>
                    <a:pt x="3374" y="3184"/>
                  </a:lnTo>
                  <a:lnTo>
                    <a:pt x="3524" y="3061"/>
                  </a:lnTo>
                  <a:lnTo>
                    <a:pt x="3673" y="2939"/>
                  </a:lnTo>
                  <a:lnTo>
                    <a:pt x="3809" y="2803"/>
                  </a:lnTo>
                  <a:lnTo>
                    <a:pt x="3932" y="2667"/>
                  </a:lnTo>
                  <a:lnTo>
                    <a:pt x="4068" y="2531"/>
                  </a:lnTo>
                  <a:lnTo>
                    <a:pt x="4177" y="2381"/>
                  </a:lnTo>
                  <a:lnTo>
                    <a:pt x="4286" y="2218"/>
                  </a:lnTo>
                  <a:lnTo>
                    <a:pt x="4394" y="2055"/>
                  </a:lnTo>
                  <a:lnTo>
                    <a:pt x="4490" y="1891"/>
                  </a:lnTo>
                  <a:lnTo>
                    <a:pt x="4585" y="1715"/>
                  </a:lnTo>
                  <a:lnTo>
                    <a:pt x="4653" y="1551"/>
                  </a:lnTo>
                  <a:lnTo>
                    <a:pt x="4734" y="1361"/>
                  </a:lnTo>
                  <a:lnTo>
                    <a:pt x="4789" y="1184"/>
                  </a:lnTo>
                  <a:lnTo>
                    <a:pt x="4843" y="994"/>
                  </a:lnTo>
                  <a:lnTo>
                    <a:pt x="4884" y="803"/>
                  </a:lnTo>
                  <a:lnTo>
                    <a:pt x="4925" y="599"/>
                  </a:lnTo>
                  <a:lnTo>
                    <a:pt x="4952" y="409"/>
                  </a:lnTo>
                  <a:lnTo>
                    <a:pt x="4966" y="205"/>
                  </a:lnTo>
                  <a:lnTo>
                    <a:pt x="4966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1225;p29"/>
            <p:cNvSpPr/>
            <p:nvPr/>
          </p:nvSpPr>
          <p:spPr>
            <a:xfrm>
              <a:off x="2566254" y="2088784"/>
              <a:ext cx="203891" cy="39937"/>
            </a:xfrm>
            <a:custGeom>
              <a:avLst/>
              <a:gdLst/>
              <a:ahLst/>
              <a:cxnLst/>
              <a:rect l="l" t="t" r="r" b="b"/>
              <a:pathLst>
                <a:path w="5769" h="1130" extrusionOk="0">
                  <a:moveTo>
                    <a:pt x="1" y="0"/>
                  </a:moveTo>
                  <a:lnTo>
                    <a:pt x="1" y="1129"/>
                  </a:lnTo>
                  <a:lnTo>
                    <a:pt x="5768" y="1129"/>
                  </a:lnTo>
                  <a:lnTo>
                    <a:pt x="5741" y="558"/>
                  </a:lnTo>
                  <a:lnTo>
                    <a:pt x="571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1226;p29"/>
            <p:cNvSpPr/>
            <p:nvPr/>
          </p:nvSpPr>
          <p:spPr>
            <a:xfrm>
              <a:off x="1550427" y="1547931"/>
              <a:ext cx="197140" cy="102423"/>
            </a:xfrm>
            <a:custGeom>
              <a:avLst/>
              <a:gdLst/>
              <a:ahLst/>
              <a:cxnLst/>
              <a:rect l="l" t="t" r="r" b="b"/>
              <a:pathLst>
                <a:path w="5578" h="2898" extrusionOk="0">
                  <a:moveTo>
                    <a:pt x="2041" y="0"/>
                  </a:moveTo>
                  <a:lnTo>
                    <a:pt x="1511" y="273"/>
                  </a:lnTo>
                  <a:lnTo>
                    <a:pt x="1007" y="545"/>
                  </a:lnTo>
                  <a:lnTo>
                    <a:pt x="504" y="844"/>
                  </a:lnTo>
                  <a:lnTo>
                    <a:pt x="1" y="1143"/>
                  </a:lnTo>
                  <a:lnTo>
                    <a:pt x="2694" y="1143"/>
                  </a:lnTo>
                  <a:lnTo>
                    <a:pt x="2871" y="1157"/>
                  </a:lnTo>
                  <a:lnTo>
                    <a:pt x="3048" y="1184"/>
                  </a:lnTo>
                  <a:lnTo>
                    <a:pt x="3211" y="1225"/>
                  </a:lnTo>
                  <a:lnTo>
                    <a:pt x="3374" y="1279"/>
                  </a:lnTo>
                  <a:lnTo>
                    <a:pt x="3524" y="1361"/>
                  </a:lnTo>
                  <a:lnTo>
                    <a:pt x="3673" y="1442"/>
                  </a:lnTo>
                  <a:lnTo>
                    <a:pt x="3796" y="1538"/>
                  </a:lnTo>
                  <a:lnTo>
                    <a:pt x="3932" y="1660"/>
                  </a:lnTo>
                  <a:lnTo>
                    <a:pt x="4041" y="1782"/>
                  </a:lnTo>
                  <a:lnTo>
                    <a:pt x="4136" y="1918"/>
                  </a:lnTo>
                  <a:lnTo>
                    <a:pt x="4231" y="2054"/>
                  </a:lnTo>
                  <a:lnTo>
                    <a:pt x="4299" y="2218"/>
                  </a:lnTo>
                  <a:lnTo>
                    <a:pt x="4353" y="2367"/>
                  </a:lnTo>
                  <a:lnTo>
                    <a:pt x="4408" y="2544"/>
                  </a:lnTo>
                  <a:lnTo>
                    <a:pt x="4435" y="2721"/>
                  </a:lnTo>
                  <a:lnTo>
                    <a:pt x="4435" y="2898"/>
                  </a:lnTo>
                  <a:lnTo>
                    <a:pt x="5578" y="2898"/>
                  </a:lnTo>
                  <a:lnTo>
                    <a:pt x="5564" y="2599"/>
                  </a:lnTo>
                  <a:lnTo>
                    <a:pt x="5510" y="2313"/>
                  </a:lnTo>
                  <a:lnTo>
                    <a:pt x="5442" y="2041"/>
                  </a:lnTo>
                  <a:lnTo>
                    <a:pt x="5346" y="1769"/>
                  </a:lnTo>
                  <a:lnTo>
                    <a:pt x="5224" y="1524"/>
                  </a:lnTo>
                  <a:lnTo>
                    <a:pt x="5074" y="1279"/>
                  </a:lnTo>
                  <a:lnTo>
                    <a:pt x="4911" y="1061"/>
                  </a:lnTo>
                  <a:lnTo>
                    <a:pt x="4734" y="857"/>
                  </a:lnTo>
                  <a:lnTo>
                    <a:pt x="4517" y="667"/>
                  </a:lnTo>
                  <a:lnTo>
                    <a:pt x="4299" y="504"/>
                  </a:lnTo>
                  <a:lnTo>
                    <a:pt x="4068" y="354"/>
                  </a:lnTo>
                  <a:lnTo>
                    <a:pt x="3809" y="232"/>
                  </a:lnTo>
                  <a:lnTo>
                    <a:pt x="3551" y="137"/>
                  </a:lnTo>
                  <a:lnTo>
                    <a:pt x="3265" y="69"/>
                  </a:lnTo>
                  <a:lnTo>
                    <a:pt x="2980" y="28"/>
                  </a:lnTo>
                  <a:lnTo>
                    <a:pt x="269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1227;p29"/>
            <p:cNvSpPr/>
            <p:nvPr/>
          </p:nvSpPr>
          <p:spPr>
            <a:xfrm>
              <a:off x="1335542" y="2398847"/>
              <a:ext cx="40396" cy="136599"/>
            </a:xfrm>
            <a:custGeom>
              <a:avLst/>
              <a:gdLst/>
              <a:ahLst/>
              <a:cxnLst/>
              <a:rect l="l" t="t" r="r" b="b"/>
              <a:pathLst>
                <a:path w="1143" h="3865" extrusionOk="0">
                  <a:moveTo>
                    <a:pt x="0" y="1"/>
                  </a:moveTo>
                  <a:lnTo>
                    <a:pt x="0" y="3306"/>
                  </a:lnTo>
                  <a:lnTo>
                    <a:pt x="14" y="3415"/>
                  </a:lnTo>
                  <a:lnTo>
                    <a:pt x="55" y="3524"/>
                  </a:lnTo>
                  <a:lnTo>
                    <a:pt x="109" y="3619"/>
                  </a:lnTo>
                  <a:lnTo>
                    <a:pt x="177" y="3714"/>
                  </a:lnTo>
                  <a:lnTo>
                    <a:pt x="259" y="3782"/>
                  </a:lnTo>
                  <a:lnTo>
                    <a:pt x="368" y="3823"/>
                  </a:lnTo>
                  <a:lnTo>
                    <a:pt x="476" y="3850"/>
                  </a:lnTo>
                  <a:lnTo>
                    <a:pt x="585" y="3864"/>
                  </a:lnTo>
                  <a:lnTo>
                    <a:pt x="599" y="3864"/>
                  </a:lnTo>
                  <a:lnTo>
                    <a:pt x="708" y="3850"/>
                  </a:lnTo>
                  <a:lnTo>
                    <a:pt x="816" y="3810"/>
                  </a:lnTo>
                  <a:lnTo>
                    <a:pt x="898" y="3755"/>
                  </a:lnTo>
                  <a:lnTo>
                    <a:pt x="980" y="3687"/>
                  </a:lnTo>
                  <a:lnTo>
                    <a:pt x="1048" y="3606"/>
                  </a:lnTo>
                  <a:lnTo>
                    <a:pt x="1102" y="3510"/>
                  </a:lnTo>
                  <a:lnTo>
                    <a:pt x="1129" y="3415"/>
                  </a:lnTo>
                  <a:lnTo>
                    <a:pt x="1143" y="3306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1228;p29"/>
            <p:cNvSpPr/>
            <p:nvPr/>
          </p:nvSpPr>
          <p:spPr>
            <a:xfrm>
              <a:off x="1412449" y="2398847"/>
              <a:ext cx="40432" cy="136599"/>
            </a:xfrm>
            <a:custGeom>
              <a:avLst/>
              <a:gdLst/>
              <a:ahLst/>
              <a:cxnLst/>
              <a:rect l="l" t="t" r="r" b="b"/>
              <a:pathLst>
                <a:path w="1144" h="3865" extrusionOk="0">
                  <a:moveTo>
                    <a:pt x="1" y="1"/>
                  </a:moveTo>
                  <a:lnTo>
                    <a:pt x="1" y="3306"/>
                  </a:lnTo>
                  <a:lnTo>
                    <a:pt x="14" y="3415"/>
                  </a:lnTo>
                  <a:lnTo>
                    <a:pt x="55" y="3524"/>
                  </a:lnTo>
                  <a:lnTo>
                    <a:pt x="109" y="3619"/>
                  </a:lnTo>
                  <a:lnTo>
                    <a:pt x="177" y="3714"/>
                  </a:lnTo>
                  <a:lnTo>
                    <a:pt x="259" y="3782"/>
                  </a:lnTo>
                  <a:lnTo>
                    <a:pt x="368" y="3823"/>
                  </a:lnTo>
                  <a:lnTo>
                    <a:pt x="477" y="3850"/>
                  </a:lnTo>
                  <a:lnTo>
                    <a:pt x="586" y="3864"/>
                  </a:lnTo>
                  <a:lnTo>
                    <a:pt x="599" y="3864"/>
                  </a:lnTo>
                  <a:lnTo>
                    <a:pt x="708" y="3850"/>
                  </a:lnTo>
                  <a:lnTo>
                    <a:pt x="817" y="3810"/>
                  </a:lnTo>
                  <a:lnTo>
                    <a:pt x="898" y="3755"/>
                  </a:lnTo>
                  <a:lnTo>
                    <a:pt x="980" y="3687"/>
                  </a:lnTo>
                  <a:lnTo>
                    <a:pt x="1048" y="3606"/>
                  </a:lnTo>
                  <a:lnTo>
                    <a:pt x="1102" y="3510"/>
                  </a:lnTo>
                  <a:lnTo>
                    <a:pt x="1130" y="3415"/>
                  </a:lnTo>
                  <a:lnTo>
                    <a:pt x="1143" y="3306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1229;p29"/>
            <p:cNvSpPr/>
            <p:nvPr/>
          </p:nvSpPr>
          <p:spPr>
            <a:xfrm>
              <a:off x="1489850" y="2398847"/>
              <a:ext cx="39937" cy="136599"/>
            </a:xfrm>
            <a:custGeom>
              <a:avLst/>
              <a:gdLst/>
              <a:ahLst/>
              <a:cxnLst/>
              <a:rect l="l" t="t" r="r" b="b"/>
              <a:pathLst>
                <a:path w="1130" h="3865" extrusionOk="0">
                  <a:moveTo>
                    <a:pt x="1" y="1"/>
                  </a:moveTo>
                  <a:lnTo>
                    <a:pt x="1" y="3306"/>
                  </a:lnTo>
                  <a:lnTo>
                    <a:pt x="1" y="3415"/>
                  </a:lnTo>
                  <a:lnTo>
                    <a:pt x="41" y="3524"/>
                  </a:lnTo>
                  <a:lnTo>
                    <a:pt x="96" y="3619"/>
                  </a:lnTo>
                  <a:lnTo>
                    <a:pt x="164" y="3714"/>
                  </a:lnTo>
                  <a:lnTo>
                    <a:pt x="259" y="3782"/>
                  </a:lnTo>
                  <a:lnTo>
                    <a:pt x="354" y="3823"/>
                  </a:lnTo>
                  <a:lnTo>
                    <a:pt x="463" y="3850"/>
                  </a:lnTo>
                  <a:lnTo>
                    <a:pt x="586" y="3864"/>
                  </a:lnTo>
                  <a:lnTo>
                    <a:pt x="694" y="3850"/>
                  </a:lnTo>
                  <a:lnTo>
                    <a:pt x="803" y="3810"/>
                  </a:lnTo>
                  <a:lnTo>
                    <a:pt x="898" y="3755"/>
                  </a:lnTo>
                  <a:lnTo>
                    <a:pt x="980" y="3687"/>
                  </a:lnTo>
                  <a:lnTo>
                    <a:pt x="1034" y="3606"/>
                  </a:lnTo>
                  <a:lnTo>
                    <a:pt x="1089" y="3510"/>
                  </a:lnTo>
                  <a:lnTo>
                    <a:pt x="1116" y="3415"/>
                  </a:lnTo>
                  <a:lnTo>
                    <a:pt x="1130" y="3306"/>
                  </a:lnTo>
                  <a:lnTo>
                    <a:pt x="1130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1230;p29"/>
            <p:cNvSpPr/>
            <p:nvPr/>
          </p:nvSpPr>
          <p:spPr>
            <a:xfrm>
              <a:off x="1566791" y="2398847"/>
              <a:ext cx="39937" cy="136599"/>
            </a:xfrm>
            <a:custGeom>
              <a:avLst/>
              <a:gdLst/>
              <a:ahLst/>
              <a:cxnLst/>
              <a:rect l="l" t="t" r="r" b="b"/>
              <a:pathLst>
                <a:path w="1130" h="3865" extrusionOk="0">
                  <a:moveTo>
                    <a:pt x="0" y="1"/>
                  </a:moveTo>
                  <a:lnTo>
                    <a:pt x="0" y="3306"/>
                  </a:lnTo>
                  <a:lnTo>
                    <a:pt x="14" y="3415"/>
                  </a:lnTo>
                  <a:lnTo>
                    <a:pt x="41" y="3524"/>
                  </a:lnTo>
                  <a:lnTo>
                    <a:pt x="95" y="3619"/>
                  </a:lnTo>
                  <a:lnTo>
                    <a:pt x="163" y="3714"/>
                  </a:lnTo>
                  <a:lnTo>
                    <a:pt x="259" y="3782"/>
                  </a:lnTo>
                  <a:lnTo>
                    <a:pt x="354" y="3823"/>
                  </a:lnTo>
                  <a:lnTo>
                    <a:pt x="463" y="3850"/>
                  </a:lnTo>
                  <a:lnTo>
                    <a:pt x="585" y="3864"/>
                  </a:lnTo>
                  <a:lnTo>
                    <a:pt x="599" y="3864"/>
                  </a:lnTo>
                  <a:lnTo>
                    <a:pt x="707" y="3850"/>
                  </a:lnTo>
                  <a:lnTo>
                    <a:pt x="803" y="3810"/>
                  </a:lnTo>
                  <a:lnTo>
                    <a:pt x="898" y="3755"/>
                  </a:lnTo>
                  <a:lnTo>
                    <a:pt x="979" y="3687"/>
                  </a:lnTo>
                  <a:lnTo>
                    <a:pt x="1048" y="3606"/>
                  </a:lnTo>
                  <a:lnTo>
                    <a:pt x="1088" y="3510"/>
                  </a:lnTo>
                  <a:lnTo>
                    <a:pt x="1129" y="3415"/>
                  </a:lnTo>
                  <a:lnTo>
                    <a:pt x="1129" y="3306"/>
                  </a:lnTo>
                  <a:lnTo>
                    <a:pt x="1129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1231;p29"/>
            <p:cNvSpPr/>
            <p:nvPr/>
          </p:nvSpPr>
          <p:spPr>
            <a:xfrm>
              <a:off x="1643697" y="2398847"/>
              <a:ext cx="40432" cy="136599"/>
            </a:xfrm>
            <a:custGeom>
              <a:avLst/>
              <a:gdLst/>
              <a:ahLst/>
              <a:cxnLst/>
              <a:rect l="l" t="t" r="r" b="b"/>
              <a:pathLst>
                <a:path w="1144" h="3865" extrusionOk="0">
                  <a:moveTo>
                    <a:pt x="1" y="1"/>
                  </a:moveTo>
                  <a:lnTo>
                    <a:pt x="1" y="3306"/>
                  </a:lnTo>
                  <a:lnTo>
                    <a:pt x="14" y="3415"/>
                  </a:lnTo>
                  <a:lnTo>
                    <a:pt x="41" y="3524"/>
                  </a:lnTo>
                  <a:lnTo>
                    <a:pt x="96" y="3619"/>
                  </a:lnTo>
                  <a:lnTo>
                    <a:pt x="177" y="3714"/>
                  </a:lnTo>
                  <a:lnTo>
                    <a:pt x="259" y="3782"/>
                  </a:lnTo>
                  <a:lnTo>
                    <a:pt x="354" y="3823"/>
                  </a:lnTo>
                  <a:lnTo>
                    <a:pt x="463" y="3850"/>
                  </a:lnTo>
                  <a:lnTo>
                    <a:pt x="585" y="3864"/>
                  </a:lnTo>
                  <a:lnTo>
                    <a:pt x="599" y="3864"/>
                  </a:lnTo>
                  <a:lnTo>
                    <a:pt x="708" y="3850"/>
                  </a:lnTo>
                  <a:lnTo>
                    <a:pt x="803" y="3810"/>
                  </a:lnTo>
                  <a:lnTo>
                    <a:pt x="898" y="3755"/>
                  </a:lnTo>
                  <a:lnTo>
                    <a:pt x="980" y="3687"/>
                  </a:lnTo>
                  <a:lnTo>
                    <a:pt x="1048" y="3606"/>
                  </a:lnTo>
                  <a:lnTo>
                    <a:pt x="1089" y="3510"/>
                  </a:lnTo>
                  <a:lnTo>
                    <a:pt x="1130" y="3415"/>
                  </a:lnTo>
                  <a:lnTo>
                    <a:pt x="1143" y="3306"/>
                  </a:lnTo>
                  <a:lnTo>
                    <a:pt x="114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1251;p29"/>
            <p:cNvSpPr/>
            <p:nvPr/>
          </p:nvSpPr>
          <p:spPr>
            <a:xfrm>
              <a:off x="3667681" y="4159879"/>
              <a:ext cx="25517" cy="25022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286" y="0"/>
                  </a:moveTo>
                  <a:lnTo>
                    <a:pt x="218" y="27"/>
                  </a:lnTo>
                  <a:lnTo>
                    <a:pt x="164" y="54"/>
                  </a:lnTo>
                  <a:lnTo>
                    <a:pt x="109" y="95"/>
                  </a:lnTo>
                  <a:lnTo>
                    <a:pt x="69" y="150"/>
                  </a:lnTo>
                  <a:lnTo>
                    <a:pt x="28" y="218"/>
                  </a:lnTo>
                  <a:lnTo>
                    <a:pt x="14" y="286"/>
                  </a:lnTo>
                  <a:lnTo>
                    <a:pt x="1" y="354"/>
                  </a:lnTo>
                  <a:lnTo>
                    <a:pt x="14" y="422"/>
                  </a:lnTo>
                  <a:lnTo>
                    <a:pt x="28" y="490"/>
                  </a:lnTo>
                  <a:lnTo>
                    <a:pt x="69" y="544"/>
                  </a:lnTo>
                  <a:lnTo>
                    <a:pt x="109" y="599"/>
                  </a:lnTo>
                  <a:lnTo>
                    <a:pt x="164" y="653"/>
                  </a:lnTo>
                  <a:lnTo>
                    <a:pt x="218" y="680"/>
                  </a:lnTo>
                  <a:lnTo>
                    <a:pt x="286" y="707"/>
                  </a:lnTo>
                  <a:lnTo>
                    <a:pt x="436" y="707"/>
                  </a:lnTo>
                  <a:lnTo>
                    <a:pt x="504" y="680"/>
                  </a:lnTo>
                  <a:lnTo>
                    <a:pt x="558" y="653"/>
                  </a:lnTo>
                  <a:lnTo>
                    <a:pt x="613" y="599"/>
                  </a:lnTo>
                  <a:lnTo>
                    <a:pt x="653" y="544"/>
                  </a:lnTo>
                  <a:lnTo>
                    <a:pt x="681" y="490"/>
                  </a:lnTo>
                  <a:lnTo>
                    <a:pt x="708" y="422"/>
                  </a:lnTo>
                  <a:lnTo>
                    <a:pt x="721" y="354"/>
                  </a:lnTo>
                  <a:lnTo>
                    <a:pt x="708" y="286"/>
                  </a:lnTo>
                  <a:lnTo>
                    <a:pt x="681" y="218"/>
                  </a:lnTo>
                  <a:lnTo>
                    <a:pt x="653" y="150"/>
                  </a:lnTo>
                  <a:lnTo>
                    <a:pt x="613" y="95"/>
                  </a:lnTo>
                  <a:lnTo>
                    <a:pt x="558" y="54"/>
                  </a:lnTo>
                  <a:lnTo>
                    <a:pt x="504" y="27"/>
                  </a:lnTo>
                  <a:lnTo>
                    <a:pt x="436" y="0"/>
                  </a:lnTo>
                  <a:close/>
                </a:path>
              </a:pathLst>
            </a:custGeom>
            <a:solidFill>
              <a:srgbClr val="1739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1255;p29"/>
            <p:cNvSpPr/>
            <p:nvPr/>
          </p:nvSpPr>
          <p:spPr>
            <a:xfrm>
              <a:off x="3667681" y="4428132"/>
              <a:ext cx="25517" cy="25022"/>
            </a:xfrm>
            <a:custGeom>
              <a:avLst/>
              <a:gdLst/>
              <a:ahLst/>
              <a:cxnLst/>
              <a:rect l="l" t="t" r="r" b="b"/>
              <a:pathLst>
                <a:path w="722" h="708" extrusionOk="0">
                  <a:moveTo>
                    <a:pt x="286" y="0"/>
                  </a:moveTo>
                  <a:lnTo>
                    <a:pt x="218" y="27"/>
                  </a:lnTo>
                  <a:lnTo>
                    <a:pt x="164" y="55"/>
                  </a:lnTo>
                  <a:lnTo>
                    <a:pt x="109" y="109"/>
                  </a:lnTo>
                  <a:lnTo>
                    <a:pt x="69" y="150"/>
                  </a:lnTo>
                  <a:lnTo>
                    <a:pt x="28" y="218"/>
                  </a:lnTo>
                  <a:lnTo>
                    <a:pt x="14" y="286"/>
                  </a:lnTo>
                  <a:lnTo>
                    <a:pt x="1" y="354"/>
                  </a:lnTo>
                  <a:lnTo>
                    <a:pt x="14" y="422"/>
                  </a:lnTo>
                  <a:lnTo>
                    <a:pt x="28" y="490"/>
                  </a:lnTo>
                  <a:lnTo>
                    <a:pt x="69" y="558"/>
                  </a:lnTo>
                  <a:lnTo>
                    <a:pt x="109" y="612"/>
                  </a:lnTo>
                  <a:lnTo>
                    <a:pt x="164" y="653"/>
                  </a:lnTo>
                  <a:lnTo>
                    <a:pt x="218" y="680"/>
                  </a:lnTo>
                  <a:lnTo>
                    <a:pt x="286" y="708"/>
                  </a:lnTo>
                  <a:lnTo>
                    <a:pt x="436" y="708"/>
                  </a:lnTo>
                  <a:lnTo>
                    <a:pt x="504" y="680"/>
                  </a:lnTo>
                  <a:lnTo>
                    <a:pt x="558" y="653"/>
                  </a:lnTo>
                  <a:lnTo>
                    <a:pt x="613" y="612"/>
                  </a:lnTo>
                  <a:lnTo>
                    <a:pt x="653" y="558"/>
                  </a:lnTo>
                  <a:lnTo>
                    <a:pt x="681" y="490"/>
                  </a:lnTo>
                  <a:lnTo>
                    <a:pt x="708" y="422"/>
                  </a:lnTo>
                  <a:lnTo>
                    <a:pt x="721" y="354"/>
                  </a:lnTo>
                  <a:lnTo>
                    <a:pt x="708" y="286"/>
                  </a:lnTo>
                  <a:lnTo>
                    <a:pt x="681" y="218"/>
                  </a:lnTo>
                  <a:lnTo>
                    <a:pt x="653" y="150"/>
                  </a:lnTo>
                  <a:lnTo>
                    <a:pt x="613" y="109"/>
                  </a:lnTo>
                  <a:lnTo>
                    <a:pt x="558" y="55"/>
                  </a:lnTo>
                  <a:lnTo>
                    <a:pt x="504" y="27"/>
                  </a:lnTo>
                  <a:lnTo>
                    <a:pt x="436" y="0"/>
                  </a:lnTo>
                  <a:close/>
                </a:path>
              </a:pathLst>
            </a:custGeom>
            <a:solidFill>
              <a:srgbClr val="1739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6" name="Управляющая кнопка: домой 395">
            <a:hlinkClick r:id="rId3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/>
      <p:bldP spid="39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95536" y="123478"/>
            <a:ext cx="7956456" cy="882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Негативные последствия информатизации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467544" y="555526"/>
            <a:ext cx="6408712" cy="439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С одной стороны переход к информационному обществу облегчает жизнь людей, но также существует множество негативных последствий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: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Усиление влияния СМИ, с помощью которых можно влиять на большие массы людей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В результате доступности информации разрушается частная жизнь людей и организаций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В потоке информации тяжело выбрать качественные и достоверные данные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Реальная жизнь заменяется виртуальной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Людям старшего поколения трудно приспособиться</a:t>
            </a: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.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grpSp>
        <p:nvGrpSpPr>
          <p:cNvPr id="59" name="Google Shape;937;p26"/>
          <p:cNvGrpSpPr/>
          <p:nvPr/>
        </p:nvGrpSpPr>
        <p:grpSpPr>
          <a:xfrm>
            <a:off x="6300192" y="2499742"/>
            <a:ext cx="2428726" cy="2448312"/>
            <a:chOff x="5449625" y="1389325"/>
            <a:chExt cx="3237261" cy="3342655"/>
          </a:xfrm>
        </p:grpSpPr>
        <p:sp>
          <p:nvSpPr>
            <p:cNvPr id="60" name="Google Shape;938;p26"/>
            <p:cNvSpPr/>
            <p:nvPr/>
          </p:nvSpPr>
          <p:spPr>
            <a:xfrm>
              <a:off x="6533088" y="4360137"/>
              <a:ext cx="1749195" cy="185374"/>
            </a:xfrm>
            <a:custGeom>
              <a:avLst/>
              <a:gdLst/>
              <a:ahLst/>
              <a:cxnLst/>
              <a:rect l="l" t="t" r="r" b="b"/>
              <a:pathLst>
                <a:path w="44472" h="4713" extrusionOk="0">
                  <a:moveTo>
                    <a:pt x="21091" y="0"/>
                  </a:moveTo>
                  <a:lnTo>
                    <a:pt x="19961" y="10"/>
                  </a:lnTo>
                  <a:lnTo>
                    <a:pt x="18850" y="29"/>
                  </a:lnTo>
                  <a:lnTo>
                    <a:pt x="17758" y="48"/>
                  </a:lnTo>
                  <a:lnTo>
                    <a:pt x="16676" y="77"/>
                  </a:lnTo>
                  <a:lnTo>
                    <a:pt x="15622" y="105"/>
                  </a:lnTo>
                  <a:lnTo>
                    <a:pt x="14587" y="144"/>
                  </a:lnTo>
                  <a:lnTo>
                    <a:pt x="13582" y="182"/>
                  </a:lnTo>
                  <a:lnTo>
                    <a:pt x="12595" y="230"/>
                  </a:lnTo>
                  <a:lnTo>
                    <a:pt x="11637" y="287"/>
                  </a:lnTo>
                  <a:lnTo>
                    <a:pt x="10708" y="335"/>
                  </a:lnTo>
                  <a:lnTo>
                    <a:pt x="9808" y="402"/>
                  </a:lnTo>
                  <a:lnTo>
                    <a:pt x="8936" y="469"/>
                  </a:lnTo>
                  <a:lnTo>
                    <a:pt x="8094" y="536"/>
                  </a:lnTo>
                  <a:lnTo>
                    <a:pt x="7289" y="613"/>
                  </a:lnTo>
                  <a:lnTo>
                    <a:pt x="6513" y="690"/>
                  </a:lnTo>
                  <a:lnTo>
                    <a:pt x="5776" y="776"/>
                  </a:lnTo>
                  <a:lnTo>
                    <a:pt x="5076" y="852"/>
                  </a:lnTo>
                  <a:lnTo>
                    <a:pt x="4416" y="948"/>
                  </a:lnTo>
                  <a:lnTo>
                    <a:pt x="3803" y="1034"/>
                  </a:lnTo>
                  <a:lnTo>
                    <a:pt x="3218" y="1130"/>
                  </a:lnTo>
                  <a:lnTo>
                    <a:pt x="2682" y="1236"/>
                  </a:lnTo>
                  <a:lnTo>
                    <a:pt x="2193" y="1331"/>
                  </a:lnTo>
                  <a:lnTo>
                    <a:pt x="1753" y="1437"/>
                  </a:lnTo>
                  <a:lnTo>
                    <a:pt x="1351" y="1542"/>
                  </a:lnTo>
                  <a:lnTo>
                    <a:pt x="1006" y="1657"/>
                  </a:lnTo>
                  <a:lnTo>
                    <a:pt x="699" y="1772"/>
                  </a:lnTo>
                  <a:lnTo>
                    <a:pt x="575" y="1829"/>
                  </a:lnTo>
                  <a:lnTo>
                    <a:pt x="450" y="1877"/>
                  </a:lnTo>
                  <a:lnTo>
                    <a:pt x="345" y="1944"/>
                  </a:lnTo>
                  <a:lnTo>
                    <a:pt x="259" y="2002"/>
                  </a:lnTo>
                  <a:lnTo>
                    <a:pt x="182" y="2059"/>
                  </a:lnTo>
                  <a:lnTo>
                    <a:pt x="115" y="2117"/>
                  </a:lnTo>
                  <a:lnTo>
                    <a:pt x="67" y="2174"/>
                  </a:lnTo>
                  <a:lnTo>
                    <a:pt x="29" y="2232"/>
                  </a:lnTo>
                  <a:lnTo>
                    <a:pt x="10" y="2299"/>
                  </a:lnTo>
                  <a:lnTo>
                    <a:pt x="0" y="2356"/>
                  </a:lnTo>
                  <a:lnTo>
                    <a:pt x="10" y="2423"/>
                  </a:lnTo>
                  <a:lnTo>
                    <a:pt x="29" y="2481"/>
                  </a:lnTo>
                  <a:lnTo>
                    <a:pt x="67" y="2538"/>
                  </a:lnTo>
                  <a:lnTo>
                    <a:pt x="115" y="2596"/>
                  </a:lnTo>
                  <a:lnTo>
                    <a:pt x="182" y="2663"/>
                  </a:lnTo>
                  <a:lnTo>
                    <a:pt x="259" y="2720"/>
                  </a:lnTo>
                  <a:lnTo>
                    <a:pt x="345" y="2778"/>
                  </a:lnTo>
                  <a:lnTo>
                    <a:pt x="450" y="2835"/>
                  </a:lnTo>
                  <a:lnTo>
                    <a:pt x="575" y="2893"/>
                  </a:lnTo>
                  <a:lnTo>
                    <a:pt x="699" y="2950"/>
                  </a:lnTo>
                  <a:lnTo>
                    <a:pt x="1006" y="3055"/>
                  </a:lnTo>
                  <a:lnTo>
                    <a:pt x="1351" y="3170"/>
                  </a:lnTo>
                  <a:lnTo>
                    <a:pt x="1753" y="3276"/>
                  </a:lnTo>
                  <a:lnTo>
                    <a:pt x="2193" y="3381"/>
                  </a:lnTo>
                  <a:lnTo>
                    <a:pt x="2682" y="3486"/>
                  </a:lnTo>
                  <a:lnTo>
                    <a:pt x="3218" y="3582"/>
                  </a:lnTo>
                  <a:lnTo>
                    <a:pt x="3803" y="3678"/>
                  </a:lnTo>
                  <a:lnTo>
                    <a:pt x="4416" y="3774"/>
                  </a:lnTo>
                  <a:lnTo>
                    <a:pt x="5076" y="3860"/>
                  </a:lnTo>
                  <a:lnTo>
                    <a:pt x="5776" y="3946"/>
                  </a:lnTo>
                  <a:lnTo>
                    <a:pt x="6513" y="4023"/>
                  </a:lnTo>
                  <a:lnTo>
                    <a:pt x="7289" y="4099"/>
                  </a:lnTo>
                  <a:lnTo>
                    <a:pt x="8094" y="4176"/>
                  </a:lnTo>
                  <a:lnTo>
                    <a:pt x="8936" y="4253"/>
                  </a:lnTo>
                  <a:lnTo>
                    <a:pt x="9808" y="4310"/>
                  </a:lnTo>
                  <a:lnTo>
                    <a:pt x="10708" y="4377"/>
                  </a:lnTo>
                  <a:lnTo>
                    <a:pt x="11637" y="4435"/>
                  </a:lnTo>
                  <a:lnTo>
                    <a:pt x="12595" y="4483"/>
                  </a:lnTo>
                  <a:lnTo>
                    <a:pt x="13582" y="4530"/>
                  </a:lnTo>
                  <a:lnTo>
                    <a:pt x="14587" y="4578"/>
                  </a:lnTo>
                  <a:lnTo>
                    <a:pt x="15622" y="4607"/>
                  </a:lnTo>
                  <a:lnTo>
                    <a:pt x="16676" y="4645"/>
                  </a:lnTo>
                  <a:lnTo>
                    <a:pt x="17758" y="4665"/>
                  </a:lnTo>
                  <a:lnTo>
                    <a:pt x="18850" y="4693"/>
                  </a:lnTo>
                  <a:lnTo>
                    <a:pt x="19961" y="4703"/>
                  </a:lnTo>
                  <a:lnTo>
                    <a:pt x="21091" y="4712"/>
                  </a:lnTo>
                  <a:lnTo>
                    <a:pt x="23380" y="4712"/>
                  </a:lnTo>
                  <a:lnTo>
                    <a:pt x="24510" y="4703"/>
                  </a:lnTo>
                  <a:lnTo>
                    <a:pt x="25621" y="4693"/>
                  </a:lnTo>
                  <a:lnTo>
                    <a:pt x="26713" y="4665"/>
                  </a:lnTo>
                  <a:lnTo>
                    <a:pt x="27796" y="4645"/>
                  </a:lnTo>
                  <a:lnTo>
                    <a:pt x="28849" y="4607"/>
                  </a:lnTo>
                  <a:lnTo>
                    <a:pt x="29884" y="4578"/>
                  </a:lnTo>
                  <a:lnTo>
                    <a:pt x="30889" y="4530"/>
                  </a:lnTo>
                  <a:lnTo>
                    <a:pt x="31876" y="4483"/>
                  </a:lnTo>
                  <a:lnTo>
                    <a:pt x="32834" y="4435"/>
                  </a:lnTo>
                  <a:lnTo>
                    <a:pt x="33763" y="4377"/>
                  </a:lnTo>
                  <a:lnTo>
                    <a:pt x="34663" y="4310"/>
                  </a:lnTo>
                  <a:lnTo>
                    <a:pt x="35535" y="4253"/>
                  </a:lnTo>
                  <a:lnTo>
                    <a:pt x="36378" y="4176"/>
                  </a:lnTo>
                  <a:lnTo>
                    <a:pt x="37182" y="4099"/>
                  </a:lnTo>
                  <a:lnTo>
                    <a:pt x="37958" y="4023"/>
                  </a:lnTo>
                  <a:lnTo>
                    <a:pt x="38696" y="3946"/>
                  </a:lnTo>
                  <a:lnTo>
                    <a:pt x="39395" y="3860"/>
                  </a:lnTo>
                  <a:lnTo>
                    <a:pt x="40056" y="3774"/>
                  </a:lnTo>
                  <a:lnTo>
                    <a:pt x="40669" y="3678"/>
                  </a:lnTo>
                  <a:lnTo>
                    <a:pt x="41253" y="3582"/>
                  </a:lnTo>
                  <a:lnTo>
                    <a:pt x="41789" y="3486"/>
                  </a:lnTo>
                  <a:lnTo>
                    <a:pt x="42278" y="3381"/>
                  </a:lnTo>
                  <a:lnTo>
                    <a:pt x="42718" y="3276"/>
                  </a:lnTo>
                  <a:lnTo>
                    <a:pt x="43121" y="3170"/>
                  </a:lnTo>
                  <a:lnTo>
                    <a:pt x="43465" y="3055"/>
                  </a:lnTo>
                  <a:lnTo>
                    <a:pt x="43772" y="2950"/>
                  </a:lnTo>
                  <a:lnTo>
                    <a:pt x="43896" y="2893"/>
                  </a:lnTo>
                  <a:lnTo>
                    <a:pt x="44021" y="2835"/>
                  </a:lnTo>
                  <a:lnTo>
                    <a:pt x="44126" y="2778"/>
                  </a:lnTo>
                  <a:lnTo>
                    <a:pt x="44213" y="2720"/>
                  </a:lnTo>
                  <a:lnTo>
                    <a:pt x="44289" y="2663"/>
                  </a:lnTo>
                  <a:lnTo>
                    <a:pt x="44356" y="2596"/>
                  </a:lnTo>
                  <a:lnTo>
                    <a:pt x="44404" y="2538"/>
                  </a:lnTo>
                  <a:lnTo>
                    <a:pt x="44442" y="2481"/>
                  </a:lnTo>
                  <a:lnTo>
                    <a:pt x="44462" y="2423"/>
                  </a:lnTo>
                  <a:lnTo>
                    <a:pt x="44471" y="2356"/>
                  </a:lnTo>
                  <a:lnTo>
                    <a:pt x="44462" y="2299"/>
                  </a:lnTo>
                  <a:lnTo>
                    <a:pt x="44442" y="2232"/>
                  </a:lnTo>
                  <a:lnTo>
                    <a:pt x="44404" y="2174"/>
                  </a:lnTo>
                  <a:lnTo>
                    <a:pt x="44356" y="2117"/>
                  </a:lnTo>
                  <a:lnTo>
                    <a:pt x="44289" y="2059"/>
                  </a:lnTo>
                  <a:lnTo>
                    <a:pt x="44213" y="2002"/>
                  </a:lnTo>
                  <a:lnTo>
                    <a:pt x="44126" y="1944"/>
                  </a:lnTo>
                  <a:lnTo>
                    <a:pt x="44021" y="1877"/>
                  </a:lnTo>
                  <a:lnTo>
                    <a:pt x="43896" y="1829"/>
                  </a:lnTo>
                  <a:lnTo>
                    <a:pt x="43772" y="1772"/>
                  </a:lnTo>
                  <a:lnTo>
                    <a:pt x="43465" y="1657"/>
                  </a:lnTo>
                  <a:lnTo>
                    <a:pt x="43121" y="1542"/>
                  </a:lnTo>
                  <a:lnTo>
                    <a:pt x="42718" y="1437"/>
                  </a:lnTo>
                  <a:lnTo>
                    <a:pt x="42278" y="1331"/>
                  </a:lnTo>
                  <a:lnTo>
                    <a:pt x="41789" y="1236"/>
                  </a:lnTo>
                  <a:lnTo>
                    <a:pt x="41253" y="1130"/>
                  </a:lnTo>
                  <a:lnTo>
                    <a:pt x="40669" y="1034"/>
                  </a:lnTo>
                  <a:lnTo>
                    <a:pt x="40056" y="948"/>
                  </a:lnTo>
                  <a:lnTo>
                    <a:pt x="39395" y="852"/>
                  </a:lnTo>
                  <a:lnTo>
                    <a:pt x="38696" y="776"/>
                  </a:lnTo>
                  <a:lnTo>
                    <a:pt x="37958" y="690"/>
                  </a:lnTo>
                  <a:lnTo>
                    <a:pt x="37182" y="613"/>
                  </a:lnTo>
                  <a:lnTo>
                    <a:pt x="36378" y="536"/>
                  </a:lnTo>
                  <a:lnTo>
                    <a:pt x="35535" y="469"/>
                  </a:lnTo>
                  <a:lnTo>
                    <a:pt x="34663" y="402"/>
                  </a:lnTo>
                  <a:lnTo>
                    <a:pt x="33763" y="335"/>
                  </a:lnTo>
                  <a:lnTo>
                    <a:pt x="32834" y="287"/>
                  </a:lnTo>
                  <a:lnTo>
                    <a:pt x="31876" y="230"/>
                  </a:lnTo>
                  <a:lnTo>
                    <a:pt x="30889" y="182"/>
                  </a:lnTo>
                  <a:lnTo>
                    <a:pt x="29884" y="144"/>
                  </a:lnTo>
                  <a:lnTo>
                    <a:pt x="28849" y="105"/>
                  </a:lnTo>
                  <a:lnTo>
                    <a:pt x="27796" y="77"/>
                  </a:lnTo>
                  <a:lnTo>
                    <a:pt x="26713" y="48"/>
                  </a:lnTo>
                  <a:lnTo>
                    <a:pt x="25621" y="29"/>
                  </a:lnTo>
                  <a:lnTo>
                    <a:pt x="24510" y="10"/>
                  </a:lnTo>
                  <a:lnTo>
                    <a:pt x="23380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939;p26"/>
            <p:cNvSpPr/>
            <p:nvPr/>
          </p:nvSpPr>
          <p:spPr>
            <a:xfrm>
              <a:off x="5449625" y="4579763"/>
              <a:ext cx="3237261" cy="152217"/>
            </a:xfrm>
            <a:custGeom>
              <a:avLst/>
              <a:gdLst/>
              <a:ahLst/>
              <a:cxnLst/>
              <a:rect l="l" t="t" r="r" b="b"/>
              <a:pathLst>
                <a:path w="82305" h="3870" extrusionOk="0">
                  <a:moveTo>
                    <a:pt x="41148" y="0"/>
                  </a:moveTo>
                  <a:lnTo>
                    <a:pt x="36943" y="10"/>
                  </a:lnTo>
                  <a:lnTo>
                    <a:pt x="32853" y="38"/>
                  </a:lnTo>
                  <a:lnTo>
                    <a:pt x="28907" y="86"/>
                  </a:lnTo>
                  <a:lnTo>
                    <a:pt x="25133" y="153"/>
                  </a:lnTo>
                  <a:lnTo>
                    <a:pt x="21532" y="230"/>
                  </a:lnTo>
                  <a:lnTo>
                    <a:pt x="18141" y="335"/>
                  </a:lnTo>
                  <a:lnTo>
                    <a:pt x="14971" y="441"/>
                  </a:lnTo>
                  <a:lnTo>
                    <a:pt x="13477" y="508"/>
                  </a:lnTo>
                  <a:lnTo>
                    <a:pt x="12050" y="565"/>
                  </a:lnTo>
                  <a:lnTo>
                    <a:pt x="10690" y="632"/>
                  </a:lnTo>
                  <a:lnTo>
                    <a:pt x="9397" y="709"/>
                  </a:lnTo>
                  <a:lnTo>
                    <a:pt x="8171" y="776"/>
                  </a:lnTo>
                  <a:lnTo>
                    <a:pt x="7021" y="853"/>
                  </a:lnTo>
                  <a:lnTo>
                    <a:pt x="5958" y="929"/>
                  </a:lnTo>
                  <a:lnTo>
                    <a:pt x="4962" y="1015"/>
                  </a:lnTo>
                  <a:lnTo>
                    <a:pt x="4052" y="1092"/>
                  </a:lnTo>
                  <a:lnTo>
                    <a:pt x="3228" y="1178"/>
                  </a:lnTo>
                  <a:lnTo>
                    <a:pt x="2491" y="1264"/>
                  </a:lnTo>
                  <a:lnTo>
                    <a:pt x="1849" y="1360"/>
                  </a:lnTo>
                  <a:lnTo>
                    <a:pt x="1294" y="1446"/>
                  </a:lnTo>
                  <a:lnTo>
                    <a:pt x="834" y="1542"/>
                  </a:lnTo>
                  <a:lnTo>
                    <a:pt x="642" y="1590"/>
                  </a:lnTo>
                  <a:lnTo>
                    <a:pt x="470" y="1638"/>
                  </a:lnTo>
                  <a:lnTo>
                    <a:pt x="326" y="1686"/>
                  </a:lnTo>
                  <a:lnTo>
                    <a:pt x="211" y="1734"/>
                  </a:lnTo>
                  <a:lnTo>
                    <a:pt x="115" y="1782"/>
                  </a:lnTo>
                  <a:lnTo>
                    <a:pt x="48" y="1829"/>
                  </a:lnTo>
                  <a:lnTo>
                    <a:pt x="10" y="1887"/>
                  </a:lnTo>
                  <a:lnTo>
                    <a:pt x="0" y="1906"/>
                  </a:lnTo>
                  <a:lnTo>
                    <a:pt x="0" y="1935"/>
                  </a:lnTo>
                  <a:lnTo>
                    <a:pt x="0" y="1954"/>
                  </a:lnTo>
                  <a:lnTo>
                    <a:pt x="10" y="1983"/>
                  </a:lnTo>
                  <a:lnTo>
                    <a:pt x="48" y="2031"/>
                  </a:lnTo>
                  <a:lnTo>
                    <a:pt x="115" y="2079"/>
                  </a:lnTo>
                  <a:lnTo>
                    <a:pt x="211" y="2126"/>
                  </a:lnTo>
                  <a:lnTo>
                    <a:pt x="326" y="2184"/>
                  </a:lnTo>
                  <a:lnTo>
                    <a:pt x="470" y="2232"/>
                  </a:lnTo>
                  <a:lnTo>
                    <a:pt x="642" y="2280"/>
                  </a:lnTo>
                  <a:lnTo>
                    <a:pt x="834" y="2318"/>
                  </a:lnTo>
                  <a:lnTo>
                    <a:pt x="1294" y="2414"/>
                  </a:lnTo>
                  <a:lnTo>
                    <a:pt x="1849" y="2510"/>
                  </a:lnTo>
                  <a:lnTo>
                    <a:pt x="2491" y="2596"/>
                  </a:lnTo>
                  <a:lnTo>
                    <a:pt x="3228" y="2682"/>
                  </a:lnTo>
                  <a:lnTo>
                    <a:pt x="4052" y="2768"/>
                  </a:lnTo>
                  <a:lnTo>
                    <a:pt x="4962" y="2854"/>
                  </a:lnTo>
                  <a:lnTo>
                    <a:pt x="5958" y="2931"/>
                  </a:lnTo>
                  <a:lnTo>
                    <a:pt x="7021" y="3017"/>
                  </a:lnTo>
                  <a:lnTo>
                    <a:pt x="8171" y="3094"/>
                  </a:lnTo>
                  <a:lnTo>
                    <a:pt x="9397" y="3161"/>
                  </a:lnTo>
                  <a:lnTo>
                    <a:pt x="10690" y="3228"/>
                  </a:lnTo>
                  <a:lnTo>
                    <a:pt x="12050" y="3295"/>
                  </a:lnTo>
                  <a:lnTo>
                    <a:pt x="13477" y="3362"/>
                  </a:lnTo>
                  <a:lnTo>
                    <a:pt x="14971" y="3419"/>
                  </a:lnTo>
                  <a:lnTo>
                    <a:pt x="18141" y="3534"/>
                  </a:lnTo>
                  <a:lnTo>
                    <a:pt x="21532" y="3630"/>
                  </a:lnTo>
                  <a:lnTo>
                    <a:pt x="25133" y="3716"/>
                  </a:lnTo>
                  <a:lnTo>
                    <a:pt x="28907" y="3774"/>
                  </a:lnTo>
                  <a:lnTo>
                    <a:pt x="32853" y="3822"/>
                  </a:lnTo>
                  <a:lnTo>
                    <a:pt x="36943" y="3860"/>
                  </a:lnTo>
                  <a:lnTo>
                    <a:pt x="41148" y="3870"/>
                  </a:lnTo>
                  <a:lnTo>
                    <a:pt x="45353" y="3860"/>
                  </a:lnTo>
                  <a:lnTo>
                    <a:pt x="49443" y="3822"/>
                  </a:lnTo>
                  <a:lnTo>
                    <a:pt x="53389" y="3774"/>
                  </a:lnTo>
                  <a:lnTo>
                    <a:pt x="57172" y="3716"/>
                  </a:lnTo>
                  <a:lnTo>
                    <a:pt x="60764" y="3630"/>
                  </a:lnTo>
                  <a:lnTo>
                    <a:pt x="64155" y="3534"/>
                  </a:lnTo>
                  <a:lnTo>
                    <a:pt x="67325" y="3419"/>
                  </a:lnTo>
                  <a:lnTo>
                    <a:pt x="68819" y="3362"/>
                  </a:lnTo>
                  <a:lnTo>
                    <a:pt x="70246" y="3295"/>
                  </a:lnTo>
                  <a:lnTo>
                    <a:pt x="71616" y="3228"/>
                  </a:lnTo>
                  <a:lnTo>
                    <a:pt x="72909" y="3161"/>
                  </a:lnTo>
                  <a:lnTo>
                    <a:pt x="74125" y="3094"/>
                  </a:lnTo>
                  <a:lnTo>
                    <a:pt x="75275" y="3017"/>
                  </a:lnTo>
                  <a:lnTo>
                    <a:pt x="76347" y="2931"/>
                  </a:lnTo>
                  <a:lnTo>
                    <a:pt x="77334" y="2854"/>
                  </a:lnTo>
                  <a:lnTo>
                    <a:pt x="78244" y="2768"/>
                  </a:lnTo>
                  <a:lnTo>
                    <a:pt x="79068" y="2682"/>
                  </a:lnTo>
                  <a:lnTo>
                    <a:pt x="79805" y="2596"/>
                  </a:lnTo>
                  <a:lnTo>
                    <a:pt x="80456" y="2510"/>
                  </a:lnTo>
                  <a:lnTo>
                    <a:pt x="81012" y="2414"/>
                  </a:lnTo>
                  <a:lnTo>
                    <a:pt x="81462" y="2318"/>
                  </a:lnTo>
                  <a:lnTo>
                    <a:pt x="81663" y="2280"/>
                  </a:lnTo>
                  <a:lnTo>
                    <a:pt x="81826" y="2232"/>
                  </a:lnTo>
                  <a:lnTo>
                    <a:pt x="81970" y="2184"/>
                  </a:lnTo>
                  <a:lnTo>
                    <a:pt x="82094" y="2126"/>
                  </a:lnTo>
                  <a:lnTo>
                    <a:pt x="82180" y="2079"/>
                  </a:lnTo>
                  <a:lnTo>
                    <a:pt x="82248" y="2031"/>
                  </a:lnTo>
                  <a:lnTo>
                    <a:pt x="82286" y="1983"/>
                  </a:lnTo>
                  <a:lnTo>
                    <a:pt x="82295" y="1954"/>
                  </a:lnTo>
                  <a:lnTo>
                    <a:pt x="82305" y="1935"/>
                  </a:lnTo>
                  <a:lnTo>
                    <a:pt x="82295" y="1906"/>
                  </a:lnTo>
                  <a:lnTo>
                    <a:pt x="82286" y="1887"/>
                  </a:lnTo>
                  <a:lnTo>
                    <a:pt x="82248" y="1829"/>
                  </a:lnTo>
                  <a:lnTo>
                    <a:pt x="82180" y="1782"/>
                  </a:lnTo>
                  <a:lnTo>
                    <a:pt x="82094" y="1734"/>
                  </a:lnTo>
                  <a:lnTo>
                    <a:pt x="81970" y="1686"/>
                  </a:lnTo>
                  <a:lnTo>
                    <a:pt x="81826" y="1638"/>
                  </a:lnTo>
                  <a:lnTo>
                    <a:pt x="81663" y="1590"/>
                  </a:lnTo>
                  <a:lnTo>
                    <a:pt x="81462" y="1542"/>
                  </a:lnTo>
                  <a:lnTo>
                    <a:pt x="81012" y="1446"/>
                  </a:lnTo>
                  <a:lnTo>
                    <a:pt x="80456" y="1360"/>
                  </a:lnTo>
                  <a:lnTo>
                    <a:pt x="79805" y="1264"/>
                  </a:lnTo>
                  <a:lnTo>
                    <a:pt x="79068" y="1178"/>
                  </a:lnTo>
                  <a:lnTo>
                    <a:pt x="78244" y="1092"/>
                  </a:lnTo>
                  <a:lnTo>
                    <a:pt x="77334" y="1015"/>
                  </a:lnTo>
                  <a:lnTo>
                    <a:pt x="76347" y="929"/>
                  </a:lnTo>
                  <a:lnTo>
                    <a:pt x="75275" y="853"/>
                  </a:lnTo>
                  <a:lnTo>
                    <a:pt x="74125" y="776"/>
                  </a:lnTo>
                  <a:lnTo>
                    <a:pt x="72909" y="709"/>
                  </a:lnTo>
                  <a:lnTo>
                    <a:pt x="71616" y="632"/>
                  </a:lnTo>
                  <a:lnTo>
                    <a:pt x="70246" y="565"/>
                  </a:lnTo>
                  <a:lnTo>
                    <a:pt x="68819" y="508"/>
                  </a:lnTo>
                  <a:lnTo>
                    <a:pt x="67325" y="441"/>
                  </a:lnTo>
                  <a:lnTo>
                    <a:pt x="64155" y="335"/>
                  </a:lnTo>
                  <a:lnTo>
                    <a:pt x="60764" y="230"/>
                  </a:lnTo>
                  <a:lnTo>
                    <a:pt x="57172" y="153"/>
                  </a:lnTo>
                  <a:lnTo>
                    <a:pt x="53389" y="86"/>
                  </a:lnTo>
                  <a:lnTo>
                    <a:pt x="49443" y="38"/>
                  </a:lnTo>
                  <a:lnTo>
                    <a:pt x="45353" y="10"/>
                  </a:lnTo>
                  <a:lnTo>
                    <a:pt x="41148" y="0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940;p26"/>
            <p:cNvSpPr/>
            <p:nvPr/>
          </p:nvSpPr>
          <p:spPr>
            <a:xfrm>
              <a:off x="8191774" y="3231092"/>
              <a:ext cx="378261" cy="86296"/>
            </a:xfrm>
            <a:custGeom>
              <a:avLst/>
              <a:gdLst/>
              <a:ahLst/>
              <a:cxnLst/>
              <a:rect l="l" t="t" r="r" b="b"/>
              <a:pathLst>
                <a:path w="9617" h="2194" extrusionOk="0">
                  <a:moveTo>
                    <a:pt x="4473" y="0"/>
                  </a:moveTo>
                  <a:lnTo>
                    <a:pt x="4186" y="10"/>
                  </a:lnTo>
                  <a:lnTo>
                    <a:pt x="3860" y="29"/>
                  </a:lnTo>
                  <a:lnTo>
                    <a:pt x="3075" y="77"/>
                  </a:lnTo>
                  <a:lnTo>
                    <a:pt x="2223" y="154"/>
                  </a:lnTo>
                  <a:lnTo>
                    <a:pt x="1389" y="240"/>
                  </a:lnTo>
                  <a:lnTo>
                    <a:pt x="680" y="307"/>
                  </a:lnTo>
                  <a:lnTo>
                    <a:pt x="0" y="384"/>
                  </a:lnTo>
                  <a:lnTo>
                    <a:pt x="1657" y="1322"/>
                  </a:lnTo>
                  <a:lnTo>
                    <a:pt x="2184" y="1466"/>
                  </a:lnTo>
                  <a:lnTo>
                    <a:pt x="2730" y="1590"/>
                  </a:lnTo>
                  <a:lnTo>
                    <a:pt x="3305" y="1705"/>
                  </a:lnTo>
                  <a:lnTo>
                    <a:pt x="3899" y="1811"/>
                  </a:lnTo>
                  <a:lnTo>
                    <a:pt x="4502" y="1897"/>
                  </a:lnTo>
                  <a:lnTo>
                    <a:pt x="5096" y="1973"/>
                  </a:lnTo>
                  <a:lnTo>
                    <a:pt x="5690" y="2041"/>
                  </a:lnTo>
                  <a:lnTo>
                    <a:pt x="6264" y="2098"/>
                  </a:lnTo>
                  <a:lnTo>
                    <a:pt x="6820" y="2136"/>
                  </a:lnTo>
                  <a:lnTo>
                    <a:pt x="7337" y="2165"/>
                  </a:lnTo>
                  <a:lnTo>
                    <a:pt x="7826" y="2184"/>
                  </a:lnTo>
                  <a:lnTo>
                    <a:pt x="8266" y="2194"/>
                  </a:lnTo>
                  <a:lnTo>
                    <a:pt x="8649" y="2184"/>
                  </a:lnTo>
                  <a:lnTo>
                    <a:pt x="8975" y="2165"/>
                  </a:lnTo>
                  <a:lnTo>
                    <a:pt x="9234" y="2127"/>
                  </a:lnTo>
                  <a:lnTo>
                    <a:pt x="9339" y="2108"/>
                  </a:lnTo>
                  <a:lnTo>
                    <a:pt x="9416" y="2088"/>
                  </a:lnTo>
                  <a:lnTo>
                    <a:pt x="9483" y="2060"/>
                  </a:lnTo>
                  <a:lnTo>
                    <a:pt x="9531" y="2031"/>
                  </a:lnTo>
                  <a:lnTo>
                    <a:pt x="9569" y="2002"/>
                  </a:lnTo>
                  <a:lnTo>
                    <a:pt x="9598" y="1983"/>
                  </a:lnTo>
                  <a:lnTo>
                    <a:pt x="9617" y="1954"/>
                  </a:lnTo>
                  <a:lnTo>
                    <a:pt x="9617" y="1926"/>
                  </a:lnTo>
                  <a:lnTo>
                    <a:pt x="9617" y="1897"/>
                  </a:lnTo>
                  <a:lnTo>
                    <a:pt x="9598" y="1868"/>
                  </a:lnTo>
                  <a:lnTo>
                    <a:pt x="9578" y="1839"/>
                  </a:lnTo>
                  <a:lnTo>
                    <a:pt x="9540" y="1811"/>
                  </a:lnTo>
                  <a:lnTo>
                    <a:pt x="9464" y="1753"/>
                  </a:lnTo>
                  <a:lnTo>
                    <a:pt x="9349" y="1696"/>
                  </a:lnTo>
                  <a:lnTo>
                    <a:pt x="9224" y="1638"/>
                  </a:lnTo>
                  <a:lnTo>
                    <a:pt x="8927" y="1523"/>
                  </a:lnTo>
                  <a:lnTo>
                    <a:pt x="8611" y="1408"/>
                  </a:lnTo>
                  <a:lnTo>
                    <a:pt x="8314" y="1313"/>
                  </a:lnTo>
                  <a:lnTo>
                    <a:pt x="8190" y="1255"/>
                  </a:lnTo>
                  <a:lnTo>
                    <a:pt x="8084" y="1217"/>
                  </a:lnTo>
                  <a:lnTo>
                    <a:pt x="7605" y="997"/>
                  </a:lnTo>
                  <a:lnTo>
                    <a:pt x="7107" y="786"/>
                  </a:lnTo>
                  <a:lnTo>
                    <a:pt x="6628" y="604"/>
                  </a:lnTo>
                  <a:lnTo>
                    <a:pt x="6169" y="431"/>
                  </a:lnTo>
                  <a:lnTo>
                    <a:pt x="5747" y="288"/>
                  </a:lnTo>
                  <a:lnTo>
                    <a:pt x="5364" y="173"/>
                  </a:lnTo>
                  <a:lnTo>
                    <a:pt x="5058" y="77"/>
                  </a:lnTo>
                  <a:lnTo>
                    <a:pt x="4828" y="20"/>
                  </a:lnTo>
                  <a:lnTo>
                    <a:pt x="4761" y="10"/>
                  </a:lnTo>
                  <a:lnTo>
                    <a:pt x="4684" y="0"/>
                  </a:lnTo>
                  <a:close/>
                </a:path>
              </a:pathLst>
            </a:custGeom>
            <a:solidFill>
              <a:srgbClr val="EDC1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941;p26"/>
            <p:cNvSpPr/>
            <p:nvPr/>
          </p:nvSpPr>
          <p:spPr>
            <a:xfrm>
              <a:off x="8252423" y="3224681"/>
              <a:ext cx="342114" cy="102500"/>
            </a:xfrm>
            <a:custGeom>
              <a:avLst/>
              <a:gdLst/>
              <a:ahLst/>
              <a:cxnLst/>
              <a:rect l="l" t="t" r="r" b="b"/>
              <a:pathLst>
                <a:path w="8698" h="2606" extrusionOk="0">
                  <a:moveTo>
                    <a:pt x="2998" y="1"/>
                  </a:moveTo>
                  <a:lnTo>
                    <a:pt x="2797" y="10"/>
                  </a:lnTo>
                  <a:lnTo>
                    <a:pt x="2558" y="20"/>
                  </a:lnTo>
                  <a:lnTo>
                    <a:pt x="2021" y="68"/>
                  </a:lnTo>
                  <a:lnTo>
                    <a:pt x="1456" y="144"/>
                  </a:lnTo>
                  <a:lnTo>
                    <a:pt x="901" y="211"/>
                  </a:lnTo>
                  <a:lnTo>
                    <a:pt x="441" y="278"/>
                  </a:lnTo>
                  <a:lnTo>
                    <a:pt x="0" y="345"/>
                  </a:lnTo>
                  <a:lnTo>
                    <a:pt x="0" y="403"/>
                  </a:lnTo>
                  <a:lnTo>
                    <a:pt x="249" y="432"/>
                  </a:lnTo>
                  <a:lnTo>
                    <a:pt x="489" y="479"/>
                  </a:lnTo>
                  <a:lnTo>
                    <a:pt x="728" y="527"/>
                  </a:lnTo>
                  <a:lnTo>
                    <a:pt x="949" y="594"/>
                  </a:lnTo>
                  <a:lnTo>
                    <a:pt x="1169" y="661"/>
                  </a:lnTo>
                  <a:lnTo>
                    <a:pt x="1380" y="748"/>
                  </a:lnTo>
                  <a:lnTo>
                    <a:pt x="1571" y="843"/>
                  </a:lnTo>
                  <a:lnTo>
                    <a:pt x="1763" y="949"/>
                  </a:lnTo>
                  <a:lnTo>
                    <a:pt x="1945" y="1064"/>
                  </a:lnTo>
                  <a:lnTo>
                    <a:pt x="2117" y="1188"/>
                  </a:lnTo>
                  <a:lnTo>
                    <a:pt x="2270" y="1322"/>
                  </a:lnTo>
                  <a:lnTo>
                    <a:pt x="2424" y="1476"/>
                  </a:lnTo>
                  <a:lnTo>
                    <a:pt x="2558" y="1638"/>
                  </a:lnTo>
                  <a:lnTo>
                    <a:pt x="2692" y="1811"/>
                  </a:lnTo>
                  <a:lnTo>
                    <a:pt x="2807" y="2002"/>
                  </a:lnTo>
                  <a:lnTo>
                    <a:pt x="2912" y="2204"/>
                  </a:lnTo>
                  <a:lnTo>
                    <a:pt x="4205" y="2347"/>
                  </a:lnTo>
                  <a:lnTo>
                    <a:pt x="4770" y="2414"/>
                  </a:lnTo>
                  <a:lnTo>
                    <a:pt x="5335" y="2472"/>
                  </a:lnTo>
                  <a:lnTo>
                    <a:pt x="5747" y="2500"/>
                  </a:lnTo>
                  <a:lnTo>
                    <a:pt x="6207" y="2539"/>
                  </a:lnTo>
                  <a:lnTo>
                    <a:pt x="6686" y="2568"/>
                  </a:lnTo>
                  <a:lnTo>
                    <a:pt x="7155" y="2587"/>
                  </a:lnTo>
                  <a:lnTo>
                    <a:pt x="7586" y="2606"/>
                  </a:lnTo>
                  <a:lnTo>
                    <a:pt x="7950" y="2606"/>
                  </a:lnTo>
                  <a:lnTo>
                    <a:pt x="8218" y="2596"/>
                  </a:lnTo>
                  <a:lnTo>
                    <a:pt x="8314" y="2587"/>
                  </a:lnTo>
                  <a:lnTo>
                    <a:pt x="8381" y="2577"/>
                  </a:lnTo>
                  <a:lnTo>
                    <a:pt x="8506" y="2520"/>
                  </a:lnTo>
                  <a:lnTo>
                    <a:pt x="8602" y="2462"/>
                  </a:lnTo>
                  <a:lnTo>
                    <a:pt x="8640" y="2433"/>
                  </a:lnTo>
                  <a:lnTo>
                    <a:pt x="8659" y="2395"/>
                  </a:lnTo>
                  <a:lnTo>
                    <a:pt x="8678" y="2366"/>
                  </a:lnTo>
                  <a:lnTo>
                    <a:pt x="8697" y="2328"/>
                  </a:lnTo>
                  <a:lnTo>
                    <a:pt x="8697" y="2290"/>
                  </a:lnTo>
                  <a:lnTo>
                    <a:pt x="8697" y="2251"/>
                  </a:lnTo>
                  <a:lnTo>
                    <a:pt x="8678" y="2213"/>
                  </a:lnTo>
                  <a:lnTo>
                    <a:pt x="8659" y="2175"/>
                  </a:lnTo>
                  <a:lnTo>
                    <a:pt x="8592" y="2089"/>
                  </a:lnTo>
                  <a:lnTo>
                    <a:pt x="8496" y="1993"/>
                  </a:lnTo>
                  <a:lnTo>
                    <a:pt x="8362" y="1897"/>
                  </a:lnTo>
                  <a:lnTo>
                    <a:pt x="8199" y="1792"/>
                  </a:lnTo>
                  <a:lnTo>
                    <a:pt x="8008" y="1677"/>
                  </a:lnTo>
                  <a:lnTo>
                    <a:pt x="7778" y="1562"/>
                  </a:lnTo>
                  <a:lnTo>
                    <a:pt x="7519" y="1437"/>
                  </a:lnTo>
                  <a:lnTo>
                    <a:pt x="7232" y="1303"/>
                  </a:lnTo>
                  <a:lnTo>
                    <a:pt x="6906" y="1169"/>
                  </a:lnTo>
                  <a:lnTo>
                    <a:pt x="6542" y="1016"/>
                  </a:lnTo>
                  <a:lnTo>
                    <a:pt x="6063" y="834"/>
                  </a:lnTo>
                  <a:lnTo>
                    <a:pt x="5565" y="671"/>
                  </a:lnTo>
                  <a:lnTo>
                    <a:pt x="5086" y="518"/>
                  </a:lnTo>
                  <a:lnTo>
                    <a:pt x="4627" y="374"/>
                  </a:lnTo>
                  <a:lnTo>
                    <a:pt x="4205" y="259"/>
                  </a:lnTo>
                  <a:lnTo>
                    <a:pt x="3832" y="154"/>
                  </a:lnTo>
                  <a:lnTo>
                    <a:pt x="3286" y="20"/>
                  </a:lnTo>
                  <a:lnTo>
                    <a:pt x="3171" y="10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942;p26"/>
            <p:cNvSpPr/>
            <p:nvPr/>
          </p:nvSpPr>
          <p:spPr>
            <a:xfrm>
              <a:off x="7744222" y="3452213"/>
              <a:ext cx="62185" cy="898944"/>
            </a:xfrm>
            <a:custGeom>
              <a:avLst/>
              <a:gdLst/>
              <a:ahLst/>
              <a:cxnLst/>
              <a:rect l="l" t="t" r="r" b="b"/>
              <a:pathLst>
                <a:path w="1581" h="22855" extrusionOk="0">
                  <a:moveTo>
                    <a:pt x="1" y="1"/>
                  </a:moveTo>
                  <a:lnTo>
                    <a:pt x="1" y="22854"/>
                  </a:lnTo>
                  <a:lnTo>
                    <a:pt x="1581" y="22854"/>
                  </a:lnTo>
                  <a:lnTo>
                    <a:pt x="1581" y="1"/>
                  </a:lnTo>
                  <a:close/>
                </a:path>
              </a:pathLst>
            </a:custGeom>
            <a:solidFill>
              <a:srgbClr val="959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943;p26"/>
            <p:cNvSpPr/>
            <p:nvPr/>
          </p:nvSpPr>
          <p:spPr>
            <a:xfrm>
              <a:off x="7478656" y="4279862"/>
              <a:ext cx="592977" cy="160162"/>
            </a:xfrm>
            <a:custGeom>
              <a:avLst/>
              <a:gdLst/>
              <a:ahLst/>
              <a:cxnLst/>
              <a:rect l="l" t="t" r="r" b="b"/>
              <a:pathLst>
                <a:path w="15076" h="4072" extrusionOk="0">
                  <a:moveTo>
                    <a:pt x="4071" y="1"/>
                  </a:moveTo>
                  <a:lnTo>
                    <a:pt x="3860" y="10"/>
                  </a:lnTo>
                  <a:lnTo>
                    <a:pt x="3659" y="30"/>
                  </a:lnTo>
                  <a:lnTo>
                    <a:pt x="3458" y="49"/>
                  </a:lnTo>
                  <a:lnTo>
                    <a:pt x="3257" y="87"/>
                  </a:lnTo>
                  <a:lnTo>
                    <a:pt x="3055" y="135"/>
                  </a:lnTo>
                  <a:lnTo>
                    <a:pt x="2864" y="192"/>
                  </a:lnTo>
                  <a:lnTo>
                    <a:pt x="2672" y="250"/>
                  </a:lnTo>
                  <a:lnTo>
                    <a:pt x="2490" y="327"/>
                  </a:lnTo>
                  <a:lnTo>
                    <a:pt x="2308" y="403"/>
                  </a:lnTo>
                  <a:lnTo>
                    <a:pt x="2136" y="499"/>
                  </a:lnTo>
                  <a:lnTo>
                    <a:pt x="1964" y="595"/>
                  </a:lnTo>
                  <a:lnTo>
                    <a:pt x="1801" y="700"/>
                  </a:lnTo>
                  <a:lnTo>
                    <a:pt x="1638" y="815"/>
                  </a:lnTo>
                  <a:lnTo>
                    <a:pt x="1485" y="940"/>
                  </a:lnTo>
                  <a:lnTo>
                    <a:pt x="1341" y="1064"/>
                  </a:lnTo>
                  <a:lnTo>
                    <a:pt x="1197" y="1198"/>
                  </a:lnTo>
                  <a:lnTo>
                    <a:pt x="1063" y="1342"/>
                  </a:lnTo>
                  <a:lnTo>
                    <a:pt x="929" y="1485"/>
                  </a:lnTo>
                  <a:lnTo>
                    <a:pt x="814" y="1639"/>
                  </a:lnTo>
                  <a:lnTo>
                    <a:pt x="699" y="1802"/>
                  </a:lnTo>
                  <a:lnTo>
                    <a:pt x="594" y="1964"/>
                  </a:lnTo>
                  <a:lnTo>
                    <a:pt x="498" y="2137"/>
                  </a:lnTo>
                  <a:lnTo>
                    <a:pt x="402" y="2309"/>
                  </a:lnTo>
                  <a:lnTo>
                    <a:pt x="326" y="2491"/>
                  </a:lnTo>
                  <a:lnTo>
                    <a:pt x="249" y="2673"/>
                  </a:lnTo>
                  <a:lnTo>
                    <a:pt x="182" y="2865"/>
                  </a:lnTo>
                  <a:lnTo>
                    <a:pt x="134" y="3056"/>
                  </a:lnTo>
                  <a:lnTo>
                    <a:pt x="86" y="3257"/>
                  </a:lnTo>
                  <a:lnTo>
                    <a:pt x="48" y="3459"/>
                  </a:lnTo>
                  <a:lnTo>
                    <a:pt x="29" y="3660"/>
                  </a:lnTo>
                  <a:lnTo>
                    <a:pt x="10" y="3861"/>
                  </a:lnTo>
                  <a:lnTo>
                    <a:pt x="0" y="4072"/>
                  </a:lnTo>
                  <a:lnTo>
                    <a:pt x="1293" y="4072"/>
                  </a:lnTo>
                  <a:lnTo>
                    <a:pt x="1303" y="3928"/>
                  </a:lnTo>
                  <a:lnTo>
                    <a:pt x="1312" y="3794"/>
                  </a:lnTo>
                  <a:lnTo>
                    <a:pt x="1331" y="3650"/>
                  </a:lnTo>
                  <a:lnTo>
                    <a:pt x="1351" y="3516"/>
                  </a:lnTo>
                  <a:lnTo>
                    <a:pt x="1389" y="3382"/>
                  </a:lnTo>
                  <a:lnTo>
                    <a:pt x="1427" y="3248"/>
                  </a:lnTo>
                  <a:lnTo>
                    <a:pt x="1466" y="3123"/>
                  </a:lnTo>
                  <a:lnTo>
                    <a:pt x="1513" y="2999"/>
                  </a:lnTo>
                  <a:lnTo>
                    <a:pt x="1571" y="2874"/>
                  </a:lnTo>
                  <a:lnTo>
                    <a:pt x="1628" y="2750"/>
                  </a:lnTo>
                  <a:lnTo>
                    <a:pt x="1695" y="2635"/>
                  </a:lnTo>
                  <a:lnTo>
                    <a:pt x="1772" y="2520"/>
                  </a:lnTo>
                  <a:lnTo>
                    <a:pt x="1849" y="2415"/>
                  </a:lnTo>
                  <a:lnTo>
                    <a:pt x="1935" y="2309"/>
                  </a:lnTo>
                  <a:lnTo>
                    <a:pt x="2021" y="2213"/>
                  </a:lnTo>
                  <a:lnTo>
                    <a:pt x="2107" y="2108"/>
                  </a:lnTo>
                  <a:lnTo>
                    <a:pt x="2203" y="2022"/>
                  </a:lnTo>
                  <a:lnTo>
                    <a:pt x="2308" y="1936"/>
                  </a:lnTo>
                  <a:lnTo>
                    <a:pt x="2414" y="1849"/>
                  </a:lnTo>
                  <a:lnTo>
                    <a:pt x="2519" y="1773"/>
                  </a:lnTo>
                  <a:lnTo>
                    <a:pt x="2634" y="1706"/>
                  </a:lnTo>
                  <a:lnTo>
                    <a:pt x="2749" y="1639"/>
                  </a:lnTo>
                  <a:lnTo>
                    <a:pt x="2873" y="1572"/>
                  </a:lnTo>
                  <a:lnTo>
                    <a:pt x="2998" y="1514"/>
                  </a:lnTo>
                  <a:lnTo>
                    <a:pt x="3123" y="1466"/>
                  </a:lnTo>
                  <a:lnTo>
                    <a:pt x="3247" y="1428"/>
                  </a:lnTo>
                  <a:lnTo>
                    <a:pt x="3381" y="1390"/>
                  </a:lnTo>
                  <a:lnTo>
                    <a:pt x="3515" y="1351"/>
                  </a:lnTo>
                  <a:lnTo>
                    <a:pt x="3649" y="1332"/>
                  </a:lnTo>
                  <a:lnTo>
                    <a:pt x="3793" y="1313"/>
                  </a:lnTo>
                  <a:lnTo>
                    <a:pt x="3927" y="1304"/>
                  </a:lnTo>
                  <a:lnTo>
                    <a:pt x="11149" y="1304"/>
                  </a:lnTo>
                  <a:lnTo>
                    <a:pt x="11293" y="1313"/>
                  </a:lnTo>
                  <a:lnTo>
                    <a:pt x="11427" y="1332"/>
                  </a:lnTo>
                  <a:lnTo>
                    <a:pt x="11570" y="1351"/>
                  </a:lnTo>
                  <a:lnTo>
                    <a:pt x="11704" y="1390"/>
                  </a:lnTo>
                  <a:lnTo>
                    <a:pt x="11829" y="1428"/>
                  </a:lnTo>
                  <a:lnTo>
                    <a:pt x="11963" y="1466"/>
                  </a:lnTo>
                  <a:lnTo>
                    <a:pt x="12088" y="1514"/>
                  </a:lnTo>
                  <a:lnTo>
                    <a:pt x="12212" y="1572"/>
                  </a:lnTo>
                  <a:lnTo>
                    <a:pt x="12327" y="1639"/>
                  </a:lnTo>
                  <a:lnTo>
                    <a:pt x="12442" y="1706"/>
                  </a:lnTo>
                  <a:lnTo>
                    <a:pt x="12557" y="1773"/>
                  </a:lnTo>
                  <a:lnTo>
                    <a:pt x="12662" y="1849"/>
                  </a:lnTo>
                  <a:lnTo>
                    <a:pt x="12768" y="1936"/>
                  </a:lnTo>
                  <a:lnTo>
                    <a:pt x="12873" y="2022"/>
                  </a:lnTo>
                  <a:lnTo>
                    <a:pt x="12969" y="2108"/>
                  </a:lnTo>
                  <a:lnTo>
                    <a:pt x="13065" y="2213"/>
                  </a:lnTo>
                  <a:lnTo>
                    <a:pt x="13151" y="2309"/>
                  </a:lnTo>
                  <a:lnTo>
                    <a:pt x="13227" y="2415"/>
                  </a:lnTo>
                  <a:lnTo>
                    <a:pt x="13304" y="2520"/>
                  </a:lnTo>
                  <a:lnTo>
                    <a:pt x="13381" y="2635"/>
                  </a:lnTo>
                  <a:lnTo>
                    <a:pt x="13448" y="2750"/>
                  </a:lnTo>
                  <a:lnTo>
                    <a:pt x="13505" y="2874"/>
                  </a:lnTo>
                  <a:lnTo>
                    <a:pt x="13563" y="2999"/>
                  </a:lnTo>
                  <a:lnTo>
                    <a:pt x="13611" y="3123"/>
                  </a:lnTo>
                  <a:lnTo>
                    <a:pt x="13658" y="3248"/>
                  </a:lnTo>
                  <a:lnTo>
                    <a:pt x="13697" y="3382"/>
                  </a:lnTo>
                  <a:lnTo>
                    <a:pt x="13725" y="3516"/>
                  </a:lnTo>
                  <a:lnTo>
                    <a:pt x="13754" y="3650"/>
                  </a:lnTo>
                  <a:lnTo>
                    <a:pt x="13764" y="3794"/>
                  </a:lnTo>
                  <a:lnTo>
                    <a:pt x="13783" y="3928"/>
                  </a:lnTo>
                  <a:lnTo>
                    <a:pt x="13783" y="4072"/>
                  </a:lnTo>
                  <a:lnTo>
                    <a:pt x="15076" y="4072"/>
                  </a:lnTo>
                  <a:lnTo>
                    <a:pt x="15076" y="3861"/>
                  </a:lnTo>
                  <a:lnTo>
                    <a:pt x="15057" y="3660"/>
                  </a:lnTo>
                  <a:lnTo>
                    <a:pt x="15028" y="3459"/>
                  </a:lnTo>
                  <a:lnTo>
                    <a:pt x="14990" y="3257"/>
                  </a:lnTo>
                  <a:lnTo>
                    <a:pt x="14951" y="3056"/>
                  </a:lnTo>
                  <a:lnTo>
                    <a:pt x="14894" y="2865"/>
                  </a:lnTo>
                  <a:lnTo>
                    <a:pt x="14827" y="2673"/>
                  </a:lnTo>
                  <a:lnTo>
                    <a:pt x="14760" y="2491"/>
                  </a:lnTo>
                  <a:lnTo>
                    <a:pt x="14674" y="2309"/>
                  </a:lnTo>
                  <a:lnTo>
                    <a:pt x="14588" y="2137"/>
                  </a:lnTo>
                  <a:lnTo>
                    <a:pt x="14492" y="1964"/>
                  </a:lnTo>
                  <a:lnTo>
                    <a:pt x="14377" y="1802"/>
                  </a:lnTo>
                  <a:lnTo>
                    <a:pt x="14271" y="1639"/>
                  </a:lnTo>
                  <a:lnTo>
                    <a:pt x="14147" y="1485"/>
                  </a:lnTo>
                  <a:lnTo>
                    <a:pt x="14022" y="1342"/>
                  </a:lnTo>
                  <a:lnTo>
                    <a:pt x="13888" y="1198"/>
                  </a:lnTo>
                  <a:lnTo>
                    <a:pt x="13745" y="1064"/>
                  </a:lnTo>
                  <a:lnTo>
                    <a:pt x="13591" y="940"/>
                  </a:lnTo>
                  <a:lnTo>
                    <a:pt x="13438" y="815"/>
                  </a:lnTo>
                  <a:lnTo>
                    <a:pt x="13285" y="700"/>
                  </a:lnTo>
                  <a:lnTo>
                    <a:pt x="13112" y="595"/>
                  </a:lnTo>
                  <a:lnTo>
                    <a:pt x="12950" y="499"/>
                  </a:lnTo>
                  <a:lnTo>
                    <a:pt x="12768" y="403"/>
                  </a:lnTo>
                  <a:lnTo>
                    <a:pt x="12586" y="327"/>
                  </a:lnTo>
                  <a:lnTo>
                    <a:pt x="12404" y="250"/>
                  </a:lnTo>
                  <a:lnTo>
                    <a:pt x="12212" y="192"/>
                  </a:lnTo>
                  <a:lnTo>
                    <a:pt x="12021" y="135"/>
                  </a:lnTo>
                  <a:lnTo>
                    <a:pt x="11829" y="87"/>
                  </a:lnTo>
                  <a:lnTo>
                    <a:pt x="11628" y="49"/>
                  </a:lnTo>
                  <a:lnTo>
                    <a:pt x="11427" y="30"/>
                  </a:lnTo>
                  <a:lnTo>
                    <a:pt x="11216" y="10"/>
                  </a:lnTo>
                  <a:lnTo>
                    <a:pt x="1100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944;p26"/>
            <p:cNvSpPr/>
            <p:nvPr/>
          </p:nvSpPr>
          <p:spPr>
            <a:xfrm>
              <a:off x="7708076" y="3426608"/>
              <a:ext cx="134517" cy="208738"/>
            </a:xfrm>
            <a:custGeom>
              <a:avLst/>
              <a:gdLst/>
              <a:ahLst/>
              <a:cxnLst/>
              <a:rect l="l" t="t" r="r" b="b"/>
              <a:pathLst>
                <a:path w="3420" h="5307" extrusionOk="0">
                  <a:moveTo>
                    <a:pt x="0" y="0"/>
                  </a:moveTo>
                  <a:lnTo>
                    <a:pt x="642" y="5307"/>
                  </a:lnTo>
                  <a:lnTo>
                    <a:pt x="2768" y="5307"/>
                  </a:lnTo>
                  <a:lnTo>
                    <a:pt x="342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945;p26"/>
            <p:cNvSpPr/>
            <p:nvPr/>
          </p:nvSpPr>
          <p:spPr>
            <a:xfrm>
              <a:off x="7343002" y="3355562"/>
              <a:ext cx="864646" cy="130243"/>
            </a:xfrm>
            <a:custGeom>
              <a:avLst/>
              <a:gdLst/>
              <a:ahLst/>
              <a:cxnLst/>
              <a:rect l="l" t="t" r="r" b="b"/>
              <a:pathLst>
                <a:path w="21983" h="1821" extrusionOk="0">
                  <a:moveTo>
                    <a:pt x="1" y="0"/>
                  </a:moveTo>
                  <a:lnTo>
                    <a:pt x="1" y="1820"/>
                  </a:lnTo>
                  <a:lnTo>
                    <a:pt x="21983" y="1820"/>
                  </a:lnTo>
                  <a:lnTo>
                    <a:pt x="219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946;p26"/>
            <p:cNvSpPr/>
            <p:nvPr/>
          </p:nvSpPr>
          <p:spPr>
            <a:xfrm>
              <a:off x="7311733" y="3305310"/>
              <a:ext cx="926831" cy="137152"/>
            </a:xfrm>
            <a:custGeom>
              <a:avLst/>
              <a:gdLst/>
              <a:ahLst/>
              <a:cxnLst/>
              <a:rect l="l" t="t" r="r" b="b"/>
              <a:pathLst>
                <a:path w="23564" h="3487" extrusionOk="0">
                  <a:moveTo>
                    <a:pt x="3181" y="0"/>
                  </a:moveTo>
                  <a:lnTo>
                    <a:pt x="3008" y="19"/>
                  </a:lnTo>
                  <a:lnTo>
                    <a:pt x="2846" y="39"/>
                  </a:lnTo>
                  <a:lnTo>
                    <a:pt x="2683" y="67"/>
                  </a:lnTo>
                  <a:lnTo>
                    <a:pt x="2520" y="106"/>
                  </a:lnTo>
                  <a:lnTo>
                    <a:pt x="2357" y="154"/>
                  </a:lnTo>
                  <a:lnTo>
                    <a:pt x="2204" y="201"/>
                  </a:lnTo>
                  <a:lnTo>
                    <a:pt x="2051" y="259"/>
                  </a:lnTo>
                  <a:lnTo>
                    <a:pt x="1897" y="326"/>
                  </a:lnTo>
                  <a:lnTo>
                    <a:pt x="1754" y="403"/>
                  </a:lnTo>
                  <a:lnTo>
                    <a:pt x="1620" y="489"/>
                  </a:lnTo>
                  <a:lnTo>
                    <a:pt x="1476" y="575"/>
                  </a:lnTo>
                  <a:lnTo>
                    <a:pt x="1351" y="661"/>
                  </a:lnTo>
                  <a:lnTo>
                    <a:pt x="1227" y="767"/>
                  </a:lnTo>
                  <a:lnTo>
                    <a:pt x="1102" y="872"/>
                  </a:lnTo>
                  <a:lnTo>
                    <a:pt x="988" y="977"/>
                  </a:lnTo>
                  <a:lnTo>
                    <a:pt x="873" y="1092"/>
                  </a:lnTo>
                  <a:lnTo>
                    <a:pt x="767" y="1217"/>
                  </a:lnTo>
                  <a:lnTo>
                    <a:pt x="671" y="1341"/>
                  </a:lnTo>
                  <a:lnTo>
                    <a:pt x="576" y="1475"/>
                  </a:lnTo>
                  <a:lnTo>
                    <a:pt x="489" y="1609"/>
                  </a:lnTo>
                  <a:lnTo>
                    <a:pt x="403" y="1753"/>
                  </a:lnTo>
                  <a:lnTo>
                    <a:pt x="336" y="1897"/>
                  </a:lnTo>
                  <a:lnTo>
                    <a:pt x="269" y="2050"/>
                  </a:lnTo>
                  <a:lnTo>
                    <a:pt x="202" y="2194"/>
                  </a:lnTo>
                  <a:lnTo>
                    <a:pt x="154" y="2357"/>
                  </a:lnTo>
                  <a:lnTo>
                    <a:pt x="106" y="2510"/>
                  </a:lnTo>
                  <a:lnTo>
                    <a:pt x="68" y="2673"/>
                  </a:lnTo>
                  <a:lnTo>
                    <a:pt x="39" y="2835"/>
                  </a:lnTo>
                  <a:lnTo>
                    <a:pt x="20" y="3008"/>
                  </a:lnTo>
                  <a:lnTo>
                    <a:pt x="11" y="3180"/>
                  </a:lnTo>
                  <a:lnTo>
                    <a:pt x="1" y="3353"/>
                  </a:lnTo>
                  <a:lnTo>
                    <a:pt x="1" y="3487"/>
                  </a:lnTo>
                  <a:lnTo>
                    <a:pt x="23563" y="3487"/>
                  </a:lnTo>
                  <a:lnTo>
                    <a:pt x="23563" y="3353"/>
                  </a:lnTo>
                  <a:lnTo>
                    <a:pt x="23563" y="3180"/>
                  </a:lnTo>
                  <a:lnTo>
                    <a:pt x="23544" y="3008"/>
                  </a:lnTo>
                  <a:lnTo>
                    <a:pt x="23525" y="2835"/>
                  </a:lnTo>
                  <a:lnTo>
                    <a:pt x="23496" y="2673"/>
                  </a:lnTo>
                  <a:lnTo>
                    <a:pt x="23458" y="2510"/>
                  </a:lnTo>
                  <a:lnTo>
                    <a:pt x="23419" y="2357"/>
                  </a:lnTo>
                  <a:lnTo>
                    <a:pt x="23362" y="2194"/>
                  </a:lnTo>
                  <a:lnTo>
                    <a:pt x="23304" y="2050"/>
                  </a:lnTo>
                  <a:lnTo>
                    <a:pt x="23237" y="1897"/>
                  </a:lnTo>
                  <a:lnTo>
                    <a:pt x="23161" y="1753"/>
                  </a:lnTo>
                  <a:lnTo>
                    <a:pt x="23084" y="1609"/>
                  </a:lnTo>
                  <a:lnTo>
                    <a:pt x="22998" y="1475"/>
                  </a:lnTo>
                  <a:lnTo>
                    <a:pt x="22902" y="1341"/>
                  </a:lnTo>
                  <a:lnTo>
                    <a:pt x="22797" y="1217"/>
                  </a:lnTo>
                  <a:lnTo>
                    <a:pt x="22691" y="1092"/>
                  </a:lnTo>
                  <a:lnTo>
                    <a:pt x="22586" y="977"/>
                  </a:lnTo>
                  <a:lnTo>
                    <a:pt x="22471" y="872"/>
                  </a:lnTo>
                  <a:lnTo>
                    <a:pt x="22347" y="767"/>
                  </a:lnTo>
                  <a:lnTo>
                    <a:pt x="22222" y="661"/>
                  </a:lnTo>
                  <a:lnTo>
                    <a:pt x="22088" y="575"/>
                  </a:lnTo>
                  <a:lnTo>
                    <a:pt x="21954" y="489"/>
                  </a:lnTo>
                  <a:lnTo>
                    <a:pt x="21810" y="403"/>
                  </a:lnTo>
                  <a:lnTo>
                    <a:pt x="21667" y="326"/>
                  </a:lnTo>
                  <a:lnTo>
                    <a:pt x="21523" y="259"/>
                  </a:lnTo>
                  <a:lnTo>
                    <a:pt x="21370" y="201"/>
                  </a:lnTo>
                  <a:lnTo>
                    <a:pt x="21207" y="154"/>
                  </a:lnTo>
                  <a:lnTo>
                    <a:pt x="21054" y="106"/>
                  </a:lnTo>
                  <a:lnTo>
                    <a:pt x="20891" y="67"/>
                  </a:lnTo>
                  <a:lnTo>
                    <a:pt x="20728" y="39"/>
                  </a:lnTo>
                  <a:lnTo>
                    <a:pt x="20556" y="19"/>
                  </a:lnTo>
                  <a:lnTo>
                    <a:pt x="20383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947;p26"/>
            <p:cNvSpPr/>
            <p:nvPr/>
          </p:nvSpPr>
          <p:spPr>
            <a:xfrm>
              <a:off x="7532147" y="1433376"/>
              <a:ext cx="1154684" cy="1453100"/>
            </a:xfrm>
            <a:custGeom>
              <a:avLst/>
              <a:gdLst/>
              <a:ahLst/>
              <a:cxnLst/>
              <a:rect l="l" t="t" r="r" b="b"/>
              <a:pathLst>
                <a:path w="29357" h="36944" extrusionOk="0">
                  <a:moveTo>
                    <a:pt x="4818" y="1"/>
                  </a:moveTo>
                  <a:lnTo>
                    <a:pt x="3276" y="6399"/>
                  </a:lnTo>
                  <a:lnTo>
                    <a:pt x="3391" y="6351"/>
                  </a:lnTo>
                  <a:lnTo>
                    <a:pt x="3707" y="6236"/>
                  </a:lnTo>
                  <a:lnTo>
                    <a:pt x="3927" y="6159"/>
                  </a:lnTo>
                  <a:lnTo>
                    <a:pt x="4176" y="6083"/>
                  </a:lnTo>
                  <a:lnTo>
                    <a:pt x="4454" y="6006"/>
                  </a:lnTo>
                  <a:lnTo>
                    <a:pt x="4751" y="5929"/>
                  </a:lnTo>
                  <a:lnTo>
                    <a:pt x="5048" y="5862"/>
                  </a:lnTo>
                  <a:lnTo>
                    <a:pt x="5364" y="5815"/>
                  </a:lnTo>
                  <a:lnTo>
                    <a:pt x="5670" y="5776"/>
                  </a:lnTo>
                  <a:lnTo>
                    <a:pt x="5824" y="5767"/>
                  </a:lnTo>
                  <a:lnTo>
                    <a:pt x="6111" y="5767"/>
                  </a:lnTo>
                  <a:lnTo>
                    <a:pt x="6255" y="5776"/>
                  </a:lnTo>
                  <a:lnTo>
                    <a:pt x="6389" y="5795"/>
                  </a:lnTo>
                  <a:lnTo>
                    <a:pt x="6523" y="5824"/>
                  </a:lnTo>
                  <a:lnTo>
                    <a:pt x="6647" y="5853"/>
                  </a:lnTo>
                  <a:lnTo>
                    <a:pt x="6762" y="5901"/>
                  </a:lnTo>
                  <a:lnTo>
                    <a:pt x="6868" y="5958"/>
                  </a:lnTo>
                  <a:lnTo>
                    <a:pt x="6963" y="6016"/>
                  </a:lnTo>
                  <a:lnTo>
                    <a:pt x="7059" y="6092"/>
                  </a:lnTo>
                  <a:lnTo>
                    <a:pt x="7145" y="6169"/>
                  </a:lnTo>
                  <a:lnTo>
                    <a:pt x="7318" y="6341"/>
                  </a:lnTo>
                  <a:lnTo>
                    <a:pt x="7471" y="6533"/>
                  </a:lnTo>
                  <a:lnTo>
                    <a:pt x="7615" y="6744"/>
                  </a:lnTo>
                  <a:lnTo>
                    <a:pt x="7739" y="6964"/>
                  </a:lnTo>
                  <a:lnTo>
                    <a:pt x="7854" y="7203"/>
                  </a:lnTo>
                  <a:lnTo>
                    <a:pt x="7940" y="7452"/>
                  </a:lnTo>
                  <a:lnTo>
                    <a:pt x="7979" y="7587"/>
                  </a:lnTo>
                  <a:lnTo>
                    <a:pt x="8017" y="7711"/>
                  </a:lnTo>
                  <a:lnTo>
                    <a:pt x="8036" y="7845"/>
                  </a:lnTo>
                  <a:lnTo>
                    <a:pt x="8065" y="7979"/>
                  </a:lnTo>
                  <a:lnTo>
                    <a:pt x="8074" y="8113"/>
                  </a:lnTo>
                  <a:lnTo>
                    <a:pt x="8084" y="8247"/>
                  </a:lnTo>
                  <a:lnTo>
                    <a:pt x="8084" y="8381"/>
                  </a:lnTo>
                  <a:lnTo>
                    <a:pt x="8084" y="8525"/>
                  </a:lnTo>
                  <a:lnTo>
                    <a:pt x="8065" y="8659"/>
                  </a:lnTo>
                  <a:lnTo>
                    <a:pt x="8046" y="8793"/>
                  </a:lnTo>
                  <a:lnTo>
                    <a:pt x="8027" y="8927"/>
                  </a:lnTo>
                  <a:lnTo>
                    <a:pt x="7988" y="9062"/>
                  </a:lnTo>
                  <a:lnTo>
                    <a:pt x="7950" y="9196"/>
                  </a:lnTo>
                  <a:lnTo>
                    <a:pt x="7893" y="9330"/>
                  </a:lnTo>
                  <a:lnTo>
                    <a:pt x="7835" y="9464"/>
                  </a:lnTo>
                  <a:lnTo>
                    <a:pt x="7768" y="9588"/>
                  </a:lnTo>
                  <a:lnTo>
                    <a:pt x="7691" y="9713"/>
                  </a:lnTo>
                  <a:lnTo>
                    <a:pt x="7605" y="9837"/>
                  </a:lnTo>
                  <a:lnTo>
                    <a:pt x="7270" y="10288"/>
                  </a:lnTo>
                  <a:lnTo>
                    <a:pt x="6839" y="10833"/>
                  </a:lnTo>
                  <a:lnTo>
                    <a:pt x="5757" y="12194"/>
                  </a:lnTo>
                  <a:lnTo>
                    <a:pt x="5134" y="12989"/>
                  </a:lnTo>
                  <a:lnTo>
                    <a:pt x="4492" y="13841"/>
                  </a:lnTo>
                  <a:lnTo>
                    <a:pt x="4167" y="14291"/>
                  </a:lnTo>
                  <a:lnTo>
                    <a:pt x="3831" y="14751"/>
                  </a:lnTo>
                  <a:lnTo>
                    <a:pt x="3506" y="15220"/>
                  </a:lnTo>
                  <a:lnTo>
                    <a:pt x="3180" y="15699"/>
                  </a:lnTo>
                  <a:lnTo>
                    <a:pt x="2864" y="16188"/>
                  </a:lnTo>
                  <a:lnTo>
                    <a:pt x="2548" y="16686"/>
                  </a:lnTo>
                  <a:lnTo>
                    <a:pt x="2241" y="17184"/>
                  </a:lnTo>
                  <a:lnTo>
                    <a:pt x="1945" y="17691"/>
                  </a:lnTo>
                  <a:lnTo>
                    <a:pt x="1667" y="18209"/>
                  </a:lnTo>
                  <a:lnTo>
                    <a:pt x="1399" y="18716"/>
                  </a:lnTo>
                  <a:lnTo>
                    <a:pt x="1150" y="19233"/>
                  </a:lnTo>
                  <a:lnTo>
                    <a:pt x="920" y="19751"/>
                  </a:lnTo>
                  <a:lnTo>
                    <a:pt x="709" y="20268"/>
                  </a:lnTo>
                  <a:lnTo>
                    <a:pt x="527" y="20776"/>
                  </a:lnTo>
                  <a:lnTo>
                    <a:pt x="441" y="21034"/>
                  </a:lnTo>
                  <a:lnTo>
                    <a:pt x="364" y="21283"/>
                  </a:lnTo>
                  <a:lnTo>
                    <a:pt x="297" y="21532"/>
                  </a:lnTo>
                  <a:lnTo>
                    <a:pt x="230" y="21791"/>
                  </a:lnTo>
                  <a:lnTo>
                    <a:pt x="173" y="22040"/>
                  </a:lnTo>
                  <a:lnTo>
                    <a:pt x="125" y="22289"/>
                  </a:lnTo>
                  <a:lnTo>
                    <a:pt x="86" y="22528"/>
                  </a:lnTo>
                  <a:lnTo>
                    <a:pt x="48" y="22777"/>
                  </a:lnTo>
                  <a:lnTo>
                    <a:pt x="29" y="23017"/>
                  </a:lnTo>
                  <a:lnTo>
                    <a:pt x="10" y="23256"/>
                  </a:lnTo>
                  <a:lnTo>
                    <a:pt x="0" y="23496"/>
                  </a:lnTo>
                  <a:lnTo>
                    <a:pt x="0" y="23735"/>
                  </a:lnTo>
                  <a:lnTo>
                    <a:pt x="10" y="23908"/>
                  </a:lnTo>
                  <a:lnTo>
                    <a:pt x="19" y="24080"/>
                  </a:lnTo>
                  <a:lnTo>
                    <a:pt x="48" y="24272"/>
                  </a:lnTo>
                  <a:lnTo>
                    <a:pt x="77" y="24473"/>
                  </a:lnTo>
                  <a:lnTo>
                    <a:pt x="153" y="24894"/>
                  </a:lnTo>
                  <a:lnTo>
                    <a:pt x="259" y="25344"/>
                  </a:lnTo>
                  <a:lnTo>
                    <a:pt x="402" y="25823"/>
                  </a:lnTo>
                  <a:lnTo>
                    <a:pt x="565" y="26321"/>
                  </a:lnTo>
                  <a:lnTo>
                    <a:pt x="766" y="26839"/>
                  </a:lnTo>
                  <a:lnTo>
                    <a:pt x="996" y="27384"/>
                  </a:lnTo>
                  <a:lnTo>
                    <a:pt x="1245" y="27930"/>
                  </a:lnTo>
                  <a:lnTo>
                    <a:pt x="1389" y="28218"/>
                  </a:lnTo>
                  <a:lnTo>
                    <a:pt x="1542" y="28496"/>
                  </a:lnTo>
                  <a:lnTo>
                    <a:pt x="1695" y="28783"/>
                  </a:lnTo>
                  <a:lnTo>
                    <a:pt x="1858" y="29070"/>
                  </a:lnTo>
                  <a:lnTo>
                    <a:pt x="2031" y="29348"/>
                  </a:lnTo>
                  <a:lnTo>
                    <a:pt x="2213" y="29635"/>
                  </a:lnTo>
                  <a:lnTo>
                    <a:pt x="2395" y="29923"/>
                  </a:lnTo>
                  <a:lnTo>
                    <a:pt x="2586" y="30210"/>
                  </a:lnTo>
                  <a:lnTo>
                    <a:pt x="2797" y="30497"/>
                  </a:lnTo>
                  <a:lnTo>
                    <a:pt x="3008" y="30785"/>
                  </a:lnTo>
                  <a:lnTo>
                    <a:pt x="3218" y="31072"/>
                  </a:lnTo>
                  <a:lnTo>
                    <a:pt x="3448" y="31350"/>
                  </a:lnTo>
                  <a:lnTo>
                    <a:pt x="3688" y="31628"/>
                  </a:lnTo>
                  <a:lnTo>
                    <a:pt x="3927" y="31905"/>
                  </a:lnTo>
                  <a:lnTo>
                    <a:pt x="4176" y="32183"/>
                  </a:lnTo>
                  <a:lnTo>
                    <a:pt x="4444" y="32451"/>
                  </a:lnTo>
                  <a:lnTo>
                    <a:pt x="4703" y="32719"/>
                  </a:lnTo>
                  <a:lnTo>
                    <a:pt x="4981" y="32978"/>
                  </a:lnTo>
                  <a:lnTo>
                    <a:pt x="5268" y="33237"/>
                  </a:lnTo>
                  <a:lnTo>
                    <a:pt x="5565" y="33495"/>
                  </a:lnTo>
                  <a:lnTo>
                    <a:pt x="5862" y="33735"/>
                  </a:lnTo>
                  <a:lnTo>
                    <a:pt x="6168" y="33984"/>
                  </a:lnTo>
                  <a:lnTo>
                    <a:pt x="6494" y="34214"/>
                  </a:lnTo>
                  <a:lnTo>
                    <a:pt x="6820" y="34444"/>
                  </a:lnTo>
                  <a:lnTo>
                    <a:pt x="7155" y="34664"/>
                  </a:lnTo>
                  <a:lnTo>
                    <a:pt x="7500" y="34875"/>
                  </a:lnTo>
                  <a:lnTo>
                    <a:pt x="7845" y="35076"/>
                  </a:lnTo>
                  <a:lnTo>
                    <a:pt x="8209" y="35277"/>
                  </a:lnTo>
                  <a:lnTo>
                    <a:pt x="8582" y="35468"/>
                  </a:lnTo>
                  <a:lnTo>
                    <a:pt x="8956" y="35641"/>
                  </a:lnTo>
                  <a:lnTo>
                    <a:pt x="9339" y="35813"/>
                  </a:lnTo>
                  <a:lnTo>
                    <a:pt x="9741" y="35966"/>
                  </a:lnTo>
                  <a:lnTo>
                    <a:pt x="10143" y="36120"/>
                  </a:lnTo>
                  <a:lnTo>
                    <a:pt x="10555" y="36254"/>
                  </a:lnTo>
                  <a:lnTo>
                    <a:pt x="10977" y="36388"/>
                  </a:lnTo>
                  <a:lnTo>
                    <a:pt x="11408" y="36503"/>
                  </a:lnTo>
                  <a:lnTo>
                    <a:pt x="11848" y="36599"/>
                  </a:lnTo>
                  <a:lnTo>
                    <a:pt x="12298" y="36694"/>
                  </a:lnTo>
                  <a:lnTo>
                    <a:pt x="12758" y="36771"/>
                  </a:lnTo>
                  <a:lnTo>
                    <a:pt x="13228" y="36828"/>
                  </a:lnTo>
                  <a:lnTo>
                    <a:pt x="13697" y="36886"/>
                  </a:lnTo>
                  <a:lnTo>
                    <a:pt x="14185" y="36915"/>
                  </a:lnTo>
                  <a:lnTo>
                    <a:pt x="14683" y="36943"/>
                  </a:lnTo>
                  <a:lnTo>
                    <a:pt x="15699" y="36943"/>
                  </a:lnTo>
                  <a:lnTo>
                    <a:pt x="16216" y="36915"/>
                  </a:lnTo>
                  <a:lnTo>
                    <a:pt x="16570" y="36886"/>
                  </a:lnTo>
                  <a:lnTo>
                    <a:pt x="16915" y="36857"/>
                  </a:lnTo>
                  <a:lnTo>
                    <a:pt x="17260" y="36819"/>
                  </a:lnTo>
                  <a:lnTo>
                    <a:pt x="17595" y="36771"/>
                  </a:lnTo>
                  <a:lnTo>
                    <a:pt x="17930" y="36723"/>
                  </a:lnTo>
                  <a:lnTo>
                    <a:pt x="18266" y="36666"/>
                  </a:lnTo>
                  <a:lnTo>
                    <a:pt x="18591" y="36599"/>
                  </a:lnTo>
                  <a:lnTo>
                    <a:pt x="18907" y="36532"/>
                  </a:lnTo>
                  <a:lnTo>
                    <a:pt x="19233" y="36455"/>
                  </a:lnTo>
                  <a:lnTo>
                    <a:pt x="19539" y="36369"/>
                  </a:lnTo>
                  <a:lnTo>
                    <a:pt x="19856" y="36283"/>
                  </a:lnTo>
                  <a:lnTo>
                    <a:pt x="20152" y="36187"/>
                  </a:lnTo>
                  <a:lnTo>
                    <a:pt x="20459" y="36081"/>
                  </a:lnTo>
                  <a:lnTo>
                    <a:pt x="20756" y="35976"/>
                  </a:lnTo>
                  <a:lnTo>
                    <a:pt x="21043" y="35861"/>
                  </a:lnTo>
                  <a:lnTo>
                    <a:pt x="21331" y="35746"/>
                  </a:lnTo>
                  <a:lnTo>
                    <a:pt x="21608" y="35622"/>
                  </a:lnTo>
                  <a:lnTo>
                    <a:pt x="21886" y="35497"/>
                  </a:lnTo>
                  <a:lnTo>
                    <a:pt x="22164" y="35363"/>
                  </a:lnTo>
                  <a:lnTo>
                    <a:pt x="22432" y="35229"/>
                  </a:lnTo>
                  <a:lnTo>
                    <a:pt x="22700" y="35085"/>
                  </a:lnTo>
                  <a:lnTo>
                    <a:pt x="22959" y="34932"/>
                  </a:lnTo>
                  <a:lnTo>
                    <a:pt x="23208" y="34788"/>
                  </a:lnTo>
                  <a:lnTo>
                    <a:pt x="23457" y="34626"/>
                  </a:lnTo>
                  <a:lnTo>
                    <a:pt x="23706" y="34463"/>
                  </a:lnTo>
                  <a:lnTo>
                    <a:pt x="23945" y="34300"/>
                  </a:lnTo>
                  <a:lnTo>
                    <a:pt x="24185" y="34127"/>
                  </a:lnTo>
                  <a:lnTo>
                    <a:pt x="24415" y="33955"/>
                  </a:lnTo>
                  <a:lnTo>
                    <a:pt x="24635" y="33773"/>
                  </a:lnTo>
                  <a:lnTo>
                    <a:pt x="24855" y="33591"/>
                  </a:lnTo>
                  <a:lnTo>
                    <a:pt x="25076" y="33409"/>
                  </a:lnTo>
                  <a:lnTo>
                    <a:pt x="25286" y="33218"/>
                  </a:lnTo>
                  <a:lnTo>
                    <a:pt x="25497" y="33026"/>
                  </a:lnTo>
                  <a:lnTo>
                    <a:pt x="25698" y="32825"/>
                  </a:lnTo>
                  <a:lnTo>
                    <a:pt x="25890" y="32624"/>
                  </a:lnTo>
                  <a:lnTo>
                    <a:pt x="26081" y="32423"/>
                  </a:lnTo>
                  <a:lnTo>
                    <a:pt x="26273" y="32212"/>
                  </a:lnTo>
                  <a:lnTo>
                    <a:pt x="26455" y="32001"/>
                  </a:lnTo>
                  <a:lnTo>
                    <a:pt x="26627" y="31790"/>
                  </a:lnTo>
                  <a:lnTo>
                    <a:pt x="26800" y="31570"/>
                  </a:lnTo>
                  <a:lnTo>
                    <a:pt x="26962" y="31350"/>
                  </a:lnTo>
                  <a:lnTo>
                    <a:pt x="27125" y="31130"/>
                  </a:lnTo>
                  <a:lnTo>
                    <a:pt x="27279" y="30909"/>
                  </a:lnTo>
                  <a:lnTo>
                    <a:pt x="27432" y="30679"/>
                  </a:lnTo>
                  <a:lnTo>
                    <a:pt x="27575" y="30449"/>
                  </a:lnTo>
                  <a:lnTo>
                    <a:pt x="27719" y="30220"/>
                  </a:lnTo>
                  <a:lnTo>
                    <a:pt x="27978" y="29741"/>
                  </a:lnTo>
                  <a:lnTo>
                    <a:pt x="28217" y="29262"/>
                  </a:lnTo>
                  <a:lnTo>
                    <a:pt x="28438" y="28773"/>
                  </a:lnTo>
                  <a:lnTo>
                    <a:pt x="28639" y="28285"/>
                  </a:lnTo>
                  <a:lnTo>
                    <a:pt x="28811" y="27787"/>
                  </a:lnTo>
                  <a:lnTo>
                    <a:pt x="28964" y="27279"/>
                  </a:lnTo>
                  <a:lnTo>
                    <a:pt x="29098" y="26771"/>
                  </a:lnTo>
                  <a:lnTo>
                    <a:pt x="29156" y="26513"/>
                  </a:lnTo>
                  <a:lnTo>
                    <a:pt x="29204" y="26264"/>
                  </a:lnTo>
                  <a:lnTo>
                    <a:pt x="29252" y="26005"/>
                  </a:lnTo>
                  <a:lnTo>
                    <a:pt x="29290" y="25747"/>
                  </a:lnTo>
                  <a:lnTo>
                    <a:pt x="29319" y="25536"/>
                  </a:lnTo>
                  <a:lnTo>
                    <a:pt x="29338" y="25325"/>
                  </a:lnTo>
                  <a:lnTo>
                    <a:pt x="29347" y="25105"/>
                  </a:lnTo>
                  <a:lnTo>
                    <a:pt x="29357" y="24885"/>
                  </a:lnTo>
                  <a:lnTo>
                    <a:pt x="29357" y="24664"/>
                  </a:lnTo>
                  <a:lnTo>
                    <a:pt x="29347" y="24444"/>
                  </a:lnTo>
                  <a:lnTo>
                    <a:pt x="29328" y="24214"/>
                  </a:lnTo>
                  <a:lnTo>
                    <a:pt x="29309" y="23994"/>
                  </a:lnTo>
                  <a:lnTo>
                    <a:pt x="29280" y="23764"/>
                  </a:lnTo>
                  <a:lnTo>
                    <a:pt x="29252" y="23524"/>
                  </a:lnTo>
                  <a:lnTo>
                    <a:pt x="29165" y="23055"/>
                  </a:lnTo>
                  <a:lnTo>
                    <a:pt x="29060" y="22586"/>
                  </a:lnTo>
                  <a:lnTo>
                    <a:pt x="28926" y="22097"/>
                  </a:lnTo>
                  <a:lnTo>
                    <a:pt x="28773" y="21609"/>
                  </a:lnTo>
                  <a:lnTo>
                    <a:pt x="28600" y="21111"/>
                  </a:lnTo>
                  <a:lnTo>
                    <a:pt x="28409" y="20613"/>
                  </a:lnTo>
                  <a:lnTo>
                    <a:pt x="28188" y="20105"/>
                  </a:lnTo>
                  <a:lnTo>
                    <a:pt x="27959" y="19597"/>
                  </a:lnTo>
                  <a:lnTo>
                    <a:pt x="27710" y="19080"/>
                  </a:lnTo>
                  <a:lnTo>
                    <a:pt x="27441" y="18563"/>
                  </a:lnTo>
                  <a:lnTo>
                    <a:pt x="27154" y="18046"/>
                  </a:lnTo>
                  <a:lnTo>
                    <a:pt x="26857" y="17519"/>
                  </a:lnTo>
                  <a:lnTo>
                    <a:pt x="26541" y="17002"/>
                  </a:lnTo>
                  <a:lnTo>
                    <a:pt x="26215" y="16475"/>
                  </a:lnTo>
                  <a:lnTo>
                    <a:pt x="25871" y="15948"/>
                  </a:lnTo>
                  <a:lnTo>
                    <a:pt x="25526" y="15431"/>
                  </a:lnTo>
                  <a:lnTo>
                    <a:pt x="25152" y="14904"/>
                  </a:lnTo>
                  <a:lnTo>
                    <a:pt x="24779" y="14387"/>
                  </a:lnTo>
                  <a:lnTo>
                    <a:pt x="24396" y="13860"/>
                  </a:lnTo>
                  <a:lnTo>
                    <a:pt x="24003" y="13353"/>
                  </a:lnTo>
                  <a:lnTo>
                    <a:pt x="23601" y="12835"/>
                  </a:lnTo>
                  <a:lnTo>
                    <a:pt x="23189" y="12328"/>
                  </a:lnTo>
                  <a:lnTo>
                    <a:pt x="22767" y="11820"/>
                  </a:lnTo>
                  <a:lnTo>
                    <a:pt x="22346" y="11312"/>
                  </a:lnTo>
                  <a:lnTo>
                    <a:pt x="21924" y="10824"/>
                  </a:lnTo>
                  <a:lnTo>
                    <a:pt x="21493" y="10326"/>
                  </a:lnTo>
                  <a:lnTo>
                    <a:pt x="21053" y="9847"/>
                  </a:lnTo>
                  <a:lnTo>
                    <a:pt x="20622" y="9368"/>
                  </a:lnTo>
                  <a:lnTo>
                    <a:pt x="20181" y="8899"/>
                  </a:lnTo>
                  <a:lnTo>
                    <a:pt x="19741" y="8439"/>
                  </a:lnTo>
                  <a:lnTo>
                    <a:pt x="19300" y="7989"/>
                  </a:lnTo>
                  <a:lnTo>
                    <a:pt x="18859" y="7539"/>
                  </a:lnTo>
                  <a:lnTo>
                    <a:pt x="18419" y="7108"/>
                  </a:lnTo>
                  <a:lnTo>
                    <a:pt x="17547" y="6265"/>
                  </a:lnTo>
                  <a:lnTo>
                    <a:pt x="16695" y="5479"/>
                  </a:lnTo>
                  <a:lnTo>
                    <a:pt x="15871" y="4732"/>
                  </a:lnTo>
                  <a:lnTo>
                    <a:pt x="15066" y="4052"/>
                  </a:lnTo>
                  <a:lnTo>
                    <a:pt x="14674" y="3727"/>
                  </a:lnTo>
                  <a:lnTo>
                    <a:pt x="14300" y="3420"/>
                  </a:lnTo>
                  <a:lnTo>
                    <a:pt x="13927" y="3133"/>
                  </a:lnTo>
                  <a:lnTo>
                    <a:pt x="13572" y="2855"/>
                  </a:lnTo>
                  <a:lnTo>
                    <a:pt x="13228" y="2596"/>
                  </a:lnTo>
                  <a:lnTo>
                    <a:pt x="12892" y="2357"/>
                  </a:lnTo>
                  <a:lnTo>
                    <a:pt x="12576" y="2137"/>
                  </a:lnTo>
                  <a:lnTo>
                    <a:pt x="12270" y="1926"/>
                  </a:lnTo>
                  <a:lnTo>
                    <a:pt x="11982" y="1744"/>
                  </a:lnTo>
                  <a:lnTo>
                    <a:pt x="11705" y="1581"/>
                  </a:lnTo>
                  <a:lnTo>
                    <a:pt x="11446" y="1437"/>
                  </a:lnTo>
                  <a:lnTo>
                    <a:pt x="11207" y="1313"/>
                  </a:lnTo>
                  <a:lnTo>
                    <a:pt x="10986" y="1207"/>
                  </a:lnTo>
                  <a:lnTo>
                    <a:pt x="10785" y="1131"/>
                  </a:lnTo>
                  <a:lnTo>
                    <a:pt x="10603" y="1073"/>
                  </a:lnTo>
                  <a:lnTo>
                    <a:pt x="10450" y="1035"/>
                  </a:lnTo>
                  <a:lnTo>
                    <a:pt x="10306" y="1025"/>
                  </a:lnTo>
                  <a:lnTo>
                    <a:pt x="10249" y="1025"/>
                  </a:lnTo>
                  <a:lnTo>
                    <a:pt x="10191" y="1035"/>
                  </a:lnTo>
                  <a:lnTo>
                    <a:pt x="9981" y="1083"/>
                  </a:lnTo>
                  <a:lnTo>
                    <a:pt x="9760" y="1112"/>
                  </a:lnTo>
                  <a:lnTo>
                    <a:pt x="9540" y="1131"/>
                  </a:lnTo>
                  <a:lnTo>
                    <a:pt x="9320" y="1140"/>
                  </a:lnTo>
                  <a:lnTo>
                    <a:pt x="9090" y="1140"/>
                  </a:lnTo>
                  <a:lnTo>
                    <a:pt x="8869" y="1131"/>
                  </a:lnTo>
                  <a:lnTo>
                    <a:pt x="8640" y="1121"/>
                  </a:lnTo>
                  <a:lnTo>
                    <a:pt x="8410" y="1093"/>
                  </a:lnTo>
                  <a:lnTo>
                    <a:pt x="8180" y="1064"/>
                  </a:lnTo>
                  <a:lnTo>
                    <a:pt x="7950" y="1025"/>
                  </a:lnTo>
                  <a:lnTo>
                    <a:pt x="7509" y="939"/>
                  </a:lnTo>
                  <a:lnTo>
                    <a:pt x="7078" y="834"/>
                  </a:lnTo>
                  <a:lnTo>
                    <a:pt x="6667" y="719"/>
                  </a:lnTo>
                  <a:lnTo>
                    <a:pt x="6283" y="594"/>
                  </a:lnTo>
                  <a:lnTo>
                    <a:pt x="5929" y="470"/>
                  </a:lnTo>
                  <a:lnTo>
                    <a:pt x="5613" y="345"/>
                  </a:lnTo>
                  <a:lnTo>
                    <a:pt x="5345" y="240"/>
                  </a:lnTo>
                  <a:lnTo>
                    <a:pt x="4962" y="68"/>
                  </a:lnTo>
                  <a:lnTo>
                    <a:pt x="4818" y="1"/>
                  </a:lnTo>
                  <a:close/>
                </a:path>
              </a:pathLst>
            </a:custGeom>
            <a:solidFill>
              <a:srgbClr val="4E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948;p26"/>
            <p:cNvSpPr/>
            <p:nvPr/>
          </p:nvSpPr>
          <p:spPr>
            <a:xfrm>
              <a:off x="7128685" y="1433376"/>
              <a:ext cx="722971" cy="837900"/>
            </a:xfrm>
            <a:custGeom>
              <a:avLst/>
              <a:gdLst/>
              <a:ahLst/>
              <a:cxnLst/>
              <a:rect l="l" t="t" r="r" b="b"/>
              <a:pathLst>
                <a:path w="18381" h="21303" extrusionOk="0">
                  <a:moveTo>
                    <a:pt x="11551" y="1"/>
                  </a:moveTo>
                  <a:lnTo>
                    <a:pt x="10919" y="403"/>
                  </a:lnTo>
                  <a:lnTo>
                    <a:pt x="10306" y="815"/>
                  </a:lnTo>
                  <a:lnTo>
                    <a:pt x="9703" y="1236"/>
                  </a:lnTo>
                  <a:lnTo>
                    <a:pt x="9118" y="1658"/>
                  </a:lnTo>
                  <a:lnTo>
                    <a:pt x="8553" y="2079"/>
                  </a:lnTo>
                  <a:lnTo>
                    <a:pt x="8007" y="2501"/>
                  </a:lnTo>
                  <a:lnTo>
                    <a:pt x="7471" y="2932"/>
                  </a:lnTo>
                  <a:lnTo>
                    <a:pt x="6954" y="3353"/>
                  </a:lnTo>
                  <a:lnTo>
                    <a:pt x="6456" y="3784"/>
                  </a:lnTo>
                  <a:lnTo>
                    <a:pt x="5977" y="4205"/>
                  </a:lnTo>
                  <a:lnTo>
                    <a:pt x="5507" y="4627"/>
                  </a:lnTo>
                  <a:lnTo>
                    <a:pt x="5067" y="5039"/>
                  </a:lnTo>
                  <a:lnTo>
                    <a:pt x="4636" y="5451"/>
                  </a:lnTo>
                  <a:lnTo>
                    <a:pt x="4224" y="5862"/>
                  </a:lnTo>
                  <a:lnTo>
                    <a:pt x="3831" y="6265"/>
                  </a:lnTo>
                  <a:lnTo>
                    <a:pt x="3458" y="6657"/>
                  </a:lnTo>
                  <a:lnTo>
                    <a:pt x="3103" y="7041"/>
                  </a:lnTo>
                  <a:lnTo>
                    <a:pt x="2768" y="7405"/>
                  </a:lnTo>
                  <a:lnTo>
                    <a:pt x="2442" y="7768"/>
                  </a:lnTo>
                  <a:lnTo>
                    <a:pt x="2146" y="8123"/>
                  </a:lnTo>
                  <a:lnTo>
                    <a:pt x="1868" y="8458"/>
                  </a:lnTo>
                  <a:lnTo>
                    <a:pt x="1600" y="8784"/>
                  </a:lnTo>
                  <a:lnTo>
                    <a:pt x="1360" y="9090"/>
                  </a:lnTo>
                  <a:lnTo>
                    <a:pt x="1130" y="9387"/>
                  </a:lnTo>
                  <a:lnTo>
                    <a:pt x="929" y="9665"/>
                  </a:lnTo>
                  <a:lnTo>
                    <a:pt x="747" y="9924"/>
                  </a:lnTo>
                  <a:lnTo>
                    <a:pt x="584" y="10173"/>
                  </a:lnTo>
                  <a:lnTo>
                    <a:pt x="441" y="10393"/>
                  </a:lnTo>
                  <a:lnTo>
                    <a:pt x="316" y="10594"/>
                  </a:lnTo>
                  <a:lnTo>
                    <a:pt x="211" y="10776"/>
                  </a:lnTo>
                  <a:lnTo>
                    <a:pt x="125" y="10929"/>
                  </a:lnTo>
                  <a:lnTo>
                    <a:pt x="57" y="11063"/>
                  </a:lnTo>
                  <a:lnTo>
                    <a:pt x="29" y="11159"/>
                  </a:lnTo>
                  <a:lnTo>
                    <a:pt x="10" y="11255"/>
                  </a:lnTo>
                  <a:lnTo>
                    <a:pt x="0" y="11351"/>
                  </a:lnTo>
                  <a:lnTo>
                    <a:pt x="0" y="11446"/>
                  </a:lnTo>
                  <a:lnTo>
                    <a:pt x="19" y="11542"/>
                  </a:lnTo>
                  <a:lnTo>
                    <a:pt x="48" y="11638"/>
                  </a:lnTo>
                  <a:lnTo>
                    <a:pt x="86" y="11734"/>
                  </a:lnTo>
                  <a:lnTo>
                    <a:pt x="144" y="11810"/>
                  </a:lnTo>
                  <a:lnTo>
                    <a:pt x="498" y="12299"/>
                  </a:lnTo>
                  <a:lnTo>
                    <a:pt x="862" y="12778"/>
                  </a:lnTo>
                  <a:lnTo>
                    <a:pt x="1226" y="13228"/>
                  </a:lnTo>
                  <a:lnTo>
                    <a:pt x="1580" y="13669"/>
                  </a:lnTo>
                  <a:lnTo>
                    <a:pt x="1944" y="14090"/>
                  </a:lnTo>
                  <a:lnTo>
                    <a:pt x="2308" y="14492"/>
                  </a:lnTo>
                  <a:lnTo>
                    <a:pt x="2672" y="14885"/>
                  </a:lnTo>
                  <a:lnTo>
                    <a:pt x="3027" y="15268"/>
                  </a:lnTo>
                  <a:lnTo>
                    <a:pt x="3391" y="15623"/>
                  </a:lnTo>
                  <a:lnTo>
                    <a:pt x="3745" y="15967"/>
                  </a:lnTo>
                  <a:lnTo>
                    <a:pt x="4109" y="16303"/>
                  </a:lnTo>
                  <a:lnTo>
                    <a:pt x="4463" y="16619"/>
                  </a:lnTo>
                  <a:lnTo>
                    <a:pt x="4818" y="16925"/>
                  </a:lnTo>
                  <a:lnTo>
                    <a:pt x="5172" y="17222"/>
                  </a:lnTo>
                  <a:lnTo>
                    <a:pt x="5517" y="17500"/>
                  </a:lnTo>
                  <a:lnTo>
                    <a:pt x="5871" y="17758"/>
                  </a:lnTo>
                  <a:lnTo>
                    <a:pt x="6216" y="18017"/>
                  </a:lnTo>
                  <a:lnTo>
                    <a:pt x="6561" y="18257"/>
                  </a:lnTo>
                  <a:lnTo>
                    <a:pt x="6896" y="18486"/>
                  </a:lnTo>
                  <a:lnTo>
                    <a:pt x="7241" y="18707"/>
                  </a:lnTo>
                  <a:lnTo>
                    <a:pt x="7576" y="18908"/>
                  </a:lnTo>
                  <a:lnTo>
                    <a:pt x="7902" y="19099"/>
                  </a:lnTo>
                  <a:lnTo>
                    <a:pt x="8228" y="19291"/>
                  </a:lnTo>
                  <a:lnTo>
                    <a:pt x="8553" y="19463"/>
                  </a:lnTo>
                  <a:lnTo>
                    <a:pt x="8879" y="19626"/>
                  </a:lnTo>
                  <a:lnTo>
                    <a:pt x="9195" y="19779"/>
                  </a:lnTo>
                  <a:lnTo>
                    <a:pt x="9501" y="19923"/>
                  </a:lnTo>
                  <a:lnTo>
                    <a:pt x="9808" y="20057"/>
                  </a:lnTo>
                  <a:lnTo>
                    <a:pt x="10114" y="20182"/>
                  </a:lnTo>
                  <a:lnTo>
                    <a:pt x="10411" y="20306"/>
                  </a:lnTo>
                  <a:lnTo>
                    <a:pt x="10699" y="20412"/>
                  </a:lnTo>
                  <a:lnTo>
                    <a:pt x="10986" y="20517"/>
                  </a:lnTo>
                  <a:lnTo>
                    <a:pt x="11542" y="20689"/>
                  </a:lnTo>
                  <a:lnTo>
                    <a:pt x="12068" y="20843"/>
                  </a:lnTo>
                  <a:lnTo>
                    <a:pt x="12576" y="20967"/>
                  </a:lnTo>
                  <a:lnTo>
                    <a:pt x="13055" y="21072"/>
                  </a:lnTo>
                  <a:lnTo>
                    <a:pt x="13505" y="21149"/>
                  </a:lnTo>
                  <a:lnTo>
                    <a:pt x="13917" y="21207"/>
                  </a:lnTo>
                  <a:lnTo>
                    <a:pt x="14310" y="21245"/>
                  </a:lnTo>
                  <a:lnTo>
                    <a:pt x="14664" y="21274"/>
                  </a:lnTo>
                  <a:lnTo>
                    <a:pt x="14980" y="21293"/>
                  </a:lnTo>
                  <a:lnTo>
                    <a:pt x="15258" y="21302"/>
                  </a:lnTo>
                  <a:lnTo>
                    <a:pt x="15497" y="21302"/>
                  </a:lnTo>
                  <a:lnTo>
                    <a:pt x="15699" y="21293"/>
                  </a:lnTo>
                  <a:lnTo>
                    <a:pt x="15976" y="21274"/>
                  </a:lnTo>
                  <a:lnTo>
                    <a:pt x="16072" y="21264"/>
                  </a:lnTo>
                  <a:lnTo>
                    <a:pt x="16369" y="21235"/>
                  </a:lnTo>
                  <a:lnTo>
                    <a:pt x="16647" y="21187"/>
                  </a:lnTo>
                  <a:lnTo>
                    <a:pt x="16905" y="21130"/>
                  </a:lnTo>
                  <a:lnTo>
                    <a:pt x="17135" y="21053"/>
                  </a:lnTo>
                  <a:lnTo>
                    <a:pt x="17356" y="20958"/>
                  </a:lnTo>
                  <a:lnTo>
                    <a:pt x="17547" y="20852"/>
                  </a:lnTo>
                  <a:lnTo>
                    <a:pt x="17719" y="20728"/>
                  </a:lnTo>
                  <a:lnTo>
                    <a:pt x="17873" y="20594"/>
                  </a:lnTo>
                  <a:lnTo>
                    <a:pt x="18007" y="20450"/>
                  </a:lnTo>
                  <a:lnTo>
                    <a:pt x="18122" y="20297"/>
                  </a:lnTo>
                  <a:lnTo>
                    <a:pt x="18218" y="20134"/>
                  </a:lnTo>
                  <a:lnTo>
                    <a:pt x="18285" y="19961"/>
                  </a:lnTo>
                  <a:lnTo>
                    <a:pt x="18342" y="19779"/>
                  </a:lnTo>
                  <a:lnTo>
                    <a:pt x="18371" y="19588"/>
                  </a:lnTo>
                  <a:lnTo>
                    <a:pt x="18380" y="19396"/>
                  </a:lnTo>
                  <a:lnTo>
                    <a:pt x="18371" y="19195"/>
                  </a:lnTo>
                  <a:lnTo>
                    <a:pt x="18342" y="18994"/>
                  </a:lnTo>
                  <a:lnTo>
                    <a:pt x="18294" y="18793"/>
                  </a:lnTo>
                  <a:lnTo>
                    <a:pt x="18227" y="18582"/>
                  </a:lnTo>
                  <a:lnTo>
                    <a:pt x="18141" y="18371"/>
                  </a:lnTo>
                  <a:lnTo>
                    <a:pt x="18026" y="18161"/>
                  </a:lnTo>
                  <a:lnTo>
                    <a:pt x="17901" y="17940"/>
                  </a:lnTo>
                  <a:lnTo>
                    <a:pt x="17748" y="17730"/>
                  </a:lnTo>
                  <a:lnTo>
                    <a:pt x="17585" y="17529"/>
                  </a:lnTo>
                  <a:lnTo>
                    <a:pt x="17394" y="17318"/>
                  </a:lnTo>
                  <a:lnTo>
                    <a:pt x="17183" y="17117"/>
                  </a:lnTo>
                  <a:lnTo>
                    <a:pt x="16963" y="16916"/>
                  </a:lnTo>
                  <a:lnTo>
                    <a:pt x="16714" y="16724"/>
                  </a:lnTo>
                  <a:lnTo>
                    <a:pt x="16446" y="16532"/>
                  </a:lnTo>
                  <a:lnTo>
                    <a:pt x="16158" y="16360"/>
                  </a:lnTo>
                  <a:lnTo>
                    <a:pt x="15852" y="16188"/>
                  </a:lnTo>
                  <a:lnTo>
                    <a:pt x="15526" y="16025"/>
                  </a:lnTo>
                  <a:lnTo>
                    <a:pt x="14817" y="15699"/>
                  </a:lnTo>
                  <a:lnTo>
                    <a:pt x="14022" y="15345"/>
                  </a:lnTo>
                  <a:lnTo>
                    <a:pt x="13179" y="14981"/>
                  </a:lnTo>
                  <a:lnTo>
                    <a:pt x="12289" y="14607"/>
                  </a:lnTo>
                  <a:lnTo>
                    <a:pt x="10459" y="13851"/>
                  </a:lnTo>
                  <a:lnTo>
                    <a:pt x="8659" y="13132"/>
                  </a:lnTo>
                  <a:lnTo>
                    <a:pt x="7021" y="12491"/>
                  </a:lnTo>
                  <a:lnTo>
                    <a:pt x="5689" y="11973"/>
                  </a:lnTo>
                  <a:lnTo>
                    <a:pt x="4463" y="11494"/>
                  </a:lnTo>
                  <a:lnTo>
                    <a:pt x="10804" y="2175"/>
                  </a:lnTo>
                  <a:lnTo>
                    <a:pt x="11015" y="1868"/>
                  </a:lnTo>
                  <a:lnTo>
                    <a:pt x="11216" y="1533"/>
                  </a:lnTo>
                  <a:lnTo>
                    <a:pt x="11408" y="1188"/>
                  </a:lnTo>
                  <a:lnTo>
                    <a:pt x="11494" y="1016"/>
                  </a:lnTo>
                  <a:lnTo>
                    <a:pt x="11561" y="853"/>
                  </a:lnTo>
                  <a:lnTo>
                    <a:pt x="11628" y="700"/>
                  </a:lnTo>
                  <a:lnTo>
                    <a:pt x="11666" y="556"/>
                  </a:lnTo>
                  <a:lnTo>
                    <a:pt x="11704" y="422"/>
                  </a:lnTo>
                  <a:lnTo>
                    <a:pt x="11714" y="298"/>
                  </a:lnTo>
                  <a:lnTo>
                    <a:pt x="11704" y="192"/>
                  </a:lnTo>
                  <a:lnTo>
                    <a:pt x="11695" y="144"/>
                  </a:lnTo>
                  <a:lnTo>
                    <a:pt x="11676" y="106"/>
                  </a:lnTo>
                  <a:lnTo>
                    <a:pt x="11657" y="68"/>
                  </a:lnTo>
                  <a:lnTo>
                    <a:pt x="11628" y="39"/>
                  </a:lnTo>
                  <a:lnTo>
                    <a:pt x="11590" y="20"/>
                  </a:lnTo>
                  <a:lnTo>
                    <a:pt x="11551" y="1"/>
                  </a:lnTo>
                  <a:close/>
                </a:path>
              </a:pathLst>
            </a:custGeom>
            <a:solidFill>
              <a:srgbClr val="FFA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949;p26"/>
            <p:cNvSpPr/>
            <p:nvPr/>
          </p:nvSpPr>
          <p:spPr>
            <a:xfrm>
              <a:off x="7365617" y="1934024"/>
              <a:ext cx="505226" cy="418222"/>
            </a:xfrm>
            <a:custGeom>
              <a:avLst/>
              <a:gdLst/>
              <a:ahLst/>
              <a:cxnLst/>
              <a:rect l="l" t="t" r="r" b="b"/>
              <a:pathLst>
                <a:path w="12845" h="10633" extrusionOk="0">
                  <a:moveTo>
                    <a:pt x="1619" y="1"/>
                  </a:moveTo>
                  <a:lnTo>
                    <a:pt x="1" y="6667"/>
                  </a:lnTo>
                  <a:lnTo>
                    <a:pt x="547" y="6964"/>
                  </a:lnTo>
                  <a:lnTo>
                    <a:pt x="1093" y="7242"/>
                  </a:lnTo>
                  <a:lnTo>
                    <a:pt x="1629" y="7510"/>
                  </a:lnTo>
                  <a:lnTo>
                    <a:pt x="2156" y="7759"/>
                  </a:lnTo>
                  <a:lnTo>
                    <a:pt x="2673" y="7999"/>
                  </a:lnTo>
                  <a:lnTo>
                    <a:pt x="3181" y="8229"/>
                  </a:lnTo>
                  <a:lnTo>
                    <a:pt x="3679" y="8439"/>
                  </a:lnTo>
                  <a:lnTo>
                    <a:pt x="4177" y="8640"/>
                  </a:lnTo>
                  <a:lnTo>
                    <a:pt x="4656" y="8832"/>
                  </a:lnTo>
                  <a:lnTo>
                    <a:pt x="5125" y="9014"/>
                  </a:lnTo>
                  <a:lnTo>
                    <a:pt x="5575" y="9177"/>
                  </a:lnTo>
                  <a:lnTo>
                    <a:pt x="6016" y="9330"/>
                  </a:lnTo>
                  <a:lnTo>
                    <a:pt x="6859" y="9608"/>
                  </a:lnTo>
                  <a:lnTo>
                    <a:pt x="7634" y="9857"/>
                  </a:lnTo>
                  <a:lnTo>
                    <a:pt x="8343" y="10058"/>
                  </a:lnTo>
                  <a:lnTo>
                    <a:pt x="8975" y="10221"/>
                  </a:lnTo>
                  <a:lnTo>
                    <a:pt x="9531" y="10355"/>
                  </a:lnTo>
                  <a:lnTo>
                    <a:pt x="10000" y="10460"/>
                  </a:lnTo>
                  <a:lnTo>
                    <a:pt x="10374" y="10537"/>
                  </a:lnTo>
                  <a:lnTo>
                    <a:pt x="10642" y="10594"/>
                  </a:lnTo>
                  <a:lnTo>
                    <a:pt x="10872" y="10633"/>
                  </a:lnTo>
                  <a:lnTo>
                    <a:pt x="11025" y="10614"/>
                  </a:lnTo>
                  <a:lnTo>
                    <a:pt x="11169" y="10594"/>
                  </a:lnTo>
                  <a:lnTo>
                    <a:pt x="11303" y="10566"/>
                  </a:lnTo>
                  <a:lnTo>
                    <a:pt x="11437" y="10527"/>
                  </a:lnTo>
                  <a:lnTo>
                    <a:pt x="11561" y="10489"/>
                  </a:lnTo>
                  <a:lnTo>
                    <a:pt x="11686" y="10441"/>
                  </a:lnTo>
                  <a:lnTo>
                    <a:pt x="11801" y="10384"/>
                  </a:lnTo>
                  <a:lnTo>
                    <a:pt x="11906" y="10326"/>
                  </a:lnTo>
                  <a:lnTo>
                    <a:pt x="12012" y="10259"/>
                  </a:lnTo>
                  <a:lnTo>
                    <a:pt x="12098" y="10182"/>
                  </a:lnTo>
                  <a:lnTo>
                    <a:pt x="12194" y="10106"/>
                  </a:lnTo>
                  <a:lnTo>
                    <a:pt x="12270" y="10020"/>
                  </a:lnTo>
                  <a:lnTo>
                    <a:pt x="12356" y="9933"/>
                  </a:lnTo>
                  <a:lnTo>
                    <a:pt x="12423" y="9838"/>
                  </a:lnTo>
                  <a:lnTo>
                    <a:pt x="12490" y="9742"/>
                  </a:lnTo>
                  <a:lnTo>
                    <a:pt x="12548" y="9637"/>
                  </a:lnTo>
                  <a:lnTo>
                    <a:pt x="12605" y="9531"/>
                  </a:lnTo>
                  <a:lnTo>
                    <a:pt x="12653" y="9416"/>
                  </a:lnTo>
                  <a:lnTo>
                    <a:pt x="12692" y="9301"/>
                  </a:lnTo>
                  <a:lnTo>
                    <a:pt x="12730" y="9177"/>
                  </a:lnTo>
                  <a:lnTo>
                    <a:pt x="12768" y="9052"/>
                  </a:lnTo>
                  <a:lnTo>
                    <a:pt x="12787" y="8928"/>
                  </a:lnTo>
                  <a:lnTo>
                    <a:pt x="12816" y="8794"/>
                  </a:lnTo>
                  <a:lnTo>
                    <a:pt x="12826" y="8660"/>
                  </a:lnTo>
                  <a:lnTo>
                    <a:pt x="12845" y="8391"/>
                  </a:lnTo>
                  <a:lnTo>
                    <a:pt x="12835" y="8104"/>
                  </a:lnTo>
                  <a:lnTo>
                    <a:pt x="12807" y="7817"/>
                  </a:lnTo>
                  <a:lnTo>
                    <a:pt x="12759" y="7520"/>
                  </a:lnTo>
                  <a:lnTo>
                    <a:pt x="12692" y="7213"/>
                  </a:lnTo>
                  <a:lnTo>
                    <a:pt x="12605" y="6916"/>
                  </a:lnTo>
                  <a:lnTo>
                    <a:pt x="12500" y="6610"/>
                  </a:lnTo>
                  <a:lnTo>
                    <a:pt x="12376" y="6303"/>
                  </a:lnTo>
                  <a:lnTo>
                    <a:pt x="12232" y="5997"/>
                  </a:lnTo>
                  <a:lnTo>
                    <a:pt x="12069" y="5700"/>
                  </a:lnTo>
                  <a:lnTo>
                    <a:pt x="11887" y="5413"/>
                  </a:lnTo>
                  <a:lnTo>
                    <a:pt x="11686" y="5125"/>
                  </a:lnTo>
                  <a:lnTo>
                    <a:pt x="11475" y="4847"/>
                  </a:lnTo>
                  <a:lnTo>
                    <a:pt x="11236" y="4579"/>
                  </a:lnTo>
                  <a:lnTo>
                    <a:pt x="10987" y="4321"/>
                  </a:lnTo>
                  <a:lnTo>
                    <a:pt x="10719" y="4081"/>
                  </a:lnTo>
                  <a:lnTo>
                    <a:pt x="10441" y="3861"/>
                  </a:lnTo>
                  <a:lnTo>
                    <a:pt x="10297" y="3756"/>
                  </a:lnTo>
                  <a:lnTo>
                    <a:pt x="10144" y="3650"/>
                  </a:lnTo>
                  <a:lnTo>
                    <a:pt x="9991" y="3554"/>
                  </a:lnTo>
                  <a:lnTo>
                    <a:pt x="9828" y="3459"/>
                  </a:lnTo>
                  <a:lnTo>
                    <a:pt x="9665" y="3372"/>
                  </a:lnTo>
                  <a:lnTo>
                    <a:pt x="9502" y="3296"/>
                  </a:lnTo>
                  <a:lnTo>
                    <a:pt x="8525" y="2846"/>
                  </a:lnTo>
                  <a:lnTo>
                    <a:pt x="7529" y="2405"/>
                  </a:lnTo>
                  <a:lnTo>
                    <a:pt x="6514" y="1964"/>
                  </a:lnTo>
                  <a:lnTo>
                    <a:pt x="5498" y="1543"/>
                  </a:lnTo>
                  <a:lnTo>
                    <a:pt x="4493" y="1131"/>
                  </a:lnTo>
                  <a:lnTo>
                    <a:pt x="3497" y="738"/>
                  </a:lnTo>
                  <a:lnTo>
                    <a:pt x="1619" y="1"/>
                  </a:lnTo>
                  <a:close/>
                </a:path>
              </a:pathLst>
            </a:custGeom>
            <a:solidFill>
              <a:srgbClr val="FF6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950;p26"/>
            <p:cNvSpPr/>
            <p:nvPr/>
          </p:nvSpPr>
          <p:spPr>
            <a:xfrm>
              <a:off x="7778519" y="1446945"/>
              <a:ext cx="622397" cy="789679"/>
            </a:xfrm>
            <a:custGeom>
              <a:avLst/>
              <a:gdLst/>
              <a:ahLst/>
              <a:cxnLst/>
              <a:rect l="l" t="t" r="r" b="b"/>
              <a:pathLst>
                <a:path w="15824" h="20077" extrusionOk="0">
                  <a:moveTo>
                    <a:pt x="546" y="0"/>
                  </a:moveTo>
                  <a:lnTo>
                    <a:pt x="412" y="163"/>
                  </a:lnTo>
                  <a:lnTo>
                    <a:pt x="307" y="336"/>
                  </a:lnTo>
                  <a:lnTo>
                    <a:pt x="211" y="508"/>
                  </a:lnTo>
                  <a:lnTo>
                    <a:pt x="144" y="690"/>
                  </a:lnTo>
                  <a:lnTo>
                    <a:pt x="86" y="882"/>
                  </a:lnTo>
                  <a:lnTo>
                    <a:pt x="39" y="1073"/>
                  </a:lnTo>
                  <a:lnTo>
                    <a:pt x="19" y="1274"/>
                  </a:lnTo>
                  <a:lnTo>
                    <a:pt x="0" y="1475"/>
                  </a:lnTo>
                  <a:lnTo>
                    <a:pt x="11475" y="6629"/>
                  </a:lnTo>
                  <a:lnTo>
                    <a:pt x="10900" y="7328"/>
                  </a:lnTo>
                  <a:lnTo>
                    <a:pt x="10249" y="8123"/>
                  </a:lnTo>
                  <a:lnTo>
                    <a:pt x="9444" y="9148"/>
                  </a:lnTo>
                  <a:lnTo>
                    <a:pt x="8515" y="10345"/>
                  </a:lnTo>
                  <a:lnTo>
                    <a:pt x="8036" y="10987"/>
                  </a:lnTo>
                  <a:lnTo>
                    <a:pt x="7538" y="11657"/>
                  </a:lnTo>
                  <a:lnTo>
                    <a:pt x="7040" y="12337"/>
                  </a:lnTo>
                  <a:lnTo>
                    <a:pt x="6542" y="13036"/>
                  </a:lnTo>
                  <a:lnTo>
                    <a:pt x="6063" y="13735"/>
                  </a:lnTo>
                  <a:lnTo>
                    <a:pt x="5603" y="14425"/>
                  </a:lnTo>
                  <a:lnTo>
                    <a:pt x="5498" y="14597"/>
                  </a:lnTo>
                  <a:lnTo>
                    <a:pt x="5393" y="14770"/>
                  </a:lnTo>
                  <a:lnTo>
                    <a:pt x="5297" y="14942"/>
                  </a:lnTo>
                  <a:lnTo>
                    <a:pt x="5211" y="15115"/>
                  </a:lnTo>
                  <a:lnTo>
                    <a:pt x="5134" y="15278"/>
                  </a:lnTo>
                  <a:lnTo>
                    <a:pt x="5057" y="15450"/>
                  </a:lnTo>
                  <a:lnTo>
                    <a:pt x="4990" y="15613"/>
                  </a:lnTo>
                  <a:lnTo>
                    <a:pt x="4933" y="15776"/>
                  </a:lnTo>
                  <a:lnTo>
                    <a:pt x="4875" y="15938"/>
                  </a:lnTo>
                  <a:lnTo>
                    <a:pt x="4837" y="16101"/>
                  </a:lnTo>
                  <a:lnTo>
                    <a:pt x="4789" y="16264"/>
                  </a:lnTo>
                  <a:lnTo>
                    <a:pt x="4761" y="16417"/>
                  </a:lnTo>
                  <a:lnTo>
                    <a:pt x="4732" y="16580"/>
                  </a:lnTo>
                  <a:lnTo>
                    <a:pt x="4713" y="16733"/>
                  </a:lnTo>
                  <a:lnTo>
                    <a:pt x="4703" y="16887"/>
                  </a:lnTo>
                  <a:lnTo>
                    <a:pt x="4693" y="17030"/>
                  </a:lnTo>
                  <a:lnTo>
                    <a:pt x="4684" y="17184"/>
                  </a:lnTo>
                  <a:lnTo>
                    <a:pt x="4693" y="17327"/>
                  </a:lnTo>
                  <a:lnTo>
                    <a:pt x="4703" y="17471"/>
                  </a:lnTo>
                  <a:lnTo>
                    <a:pt x="4713" y="17605"/>
                  </a:lnTo>
                  <a:lnTo>
                    <a:pt x="4761" y="17883"/>
                  </a:lnTo>
                  <a:lnTo>
                    <a:pt x="4818" y="18141"/>
                  </a:lnTo>
                  <a:lnTo>
                    <a:pt x="4904" y="18381"/>
                  </a:lnTo>
                  <a:lnTo>
                    <a:pt x="5010" y="18620"/>
                  </a:lnTo>
                  <a:lnTo>
                    <a:pt x="5134" y="18841"/>
                  </a:lnTo>
                  <a:lnTo>
                    <a:pt x="5278" y="19042"/>
                  </a:lnTo>
                  <a:lnTo>
                    <a:pt x="5431" y="19233"/>
                  </a:lnTo>
                  <a:lnTo>
                    <a:pt x="5603" y="19396"/>
                  </a:lnTo>
                  <a:lnTo>
                    <a:pt x="5690" y="19482"/>
                  </a:lnTo>
                  <a:lnTo>
                    <a:pt x="5785" y="19549"/>
                  </a:lnTo>
                  <a:lnTo>
                    <a:pt x="5891" y="19626"/>
                  </a:lnTo>
                  <a:lnTo>
                    <a:pt x="5987" y="19693"/>
                  </a:lnTo>
                  <a:lnTo>
                    <a:pt x="6092" y="19751"/>
                  </a:lnTo>
                  <a:lnTo>
                    <a:pt x="6207" y="19808"/>
                  </a:lnTo>
                  <a:lnTo>
                    <a:pt x="6312" y="19856"/>
                  </a:lnTo>
                  <a:lnTo>
                    <a:pt x="6427" y="19904"/>
                  </a:lnTo>
                  <a:lnTo>
                    <a:pt x="6552" y="19942"/>
                  </a:lnTo>
                  <a:lnTo>
                    <a:pt x="6667" y="19980"/>
                  </a:lnTo>
                  <a:lnTo>
                    <a:pt x="6791" y="20009"/>
                  </a:lnTo>
                  <a:lnTo>
                    <a:pt x="6916" y="20028"/>
                  </a:lnTo>
                  <a:lnTo>
                    <a:pt x="7040" y="20047"/>
                  </a:lnTo>
                  <a:lnTo>
                    <a:pt x="7174" y="20067"/>
                  </a:lnTo>
                  <a:lnTo>
                    <a:pt x="7308" y="20067"/>
                  </a:lnTo>
                  <a:lnTo>
                    <a:pt x="7442" y="20076"/>
                  </a:lnTo>
                  <a:lnTo>
                    <a:pt x="7576" y="20067"/>
                  </a:lnTo>
                  <a:lnTo>
                    <a:pt x="7720" y="20057"/>
                  </a:lnTo>
                  <a:lnTo>
                    <a:pt x="7854" y="20038"/>
                  </a:lnTo>
                  <a:lnTo>
                    <a:pt x="7998" y="20019"/>
                  </a:lnTo>
                  <a:lnTo>
                    <a:pt x="8142" y="19990"/>
                  </a:lnTo>
                  <a:lnTo>
                    <a:pt x="8285" y="19952"/>
                  </a:lnTo>
                  <a:lnTo>
                    <a:pt x="8429" y="19904"/>
                  </a:lnTo>
                  <a:lnTo>
                    <a:pt x="8582" y="19856"/>
                  </a:lnTo>
                  <a:lnTo>
                    <a:pt x="8726" y="19798"/>
                  </a:lnTo>
                  <a:lnTo>
                    <a:pt x="8879" y="19741"/>
                  </a:lnTo>
                  <a:lnTo>
                    <a:pt x="9032" y="19664"/>
                  </a:lnTo>
                  <a:lnTo>
                    <a:pt x="9186" y="19588"/>
                  </a:lnTo>
                  <a:lnTo>
                    <a:pt x="9262" y="19530"/>
                  </a:lnTo>
                  <a:lnTo>
                    <a:pt x="9492" y="19348"/>
                  </a:lnTo>
                  <a:lnTo>
                    <a:pt x="9856" y="19042"/>
                  </a:lnTo>
                  <a:lnTo>
                    <a:pt x="10076" y="18841"/>
                  </a:lnTo>
                  <a:lnTo>
                    <a:pt x="10316" y="18611"/>
                  </a:lnTo>
                  <a:lnTo>
                    <a:pt x="10574" y="18352"/>
                  </a:lnTo>
                  <a:lnTo>
                    <a:pt x="10862" y="18065"/>
                  </a:lnTo>
                  <a:lnTo>
                    <a:pt x="11149" y="17749"/>
                  </a:lnTo>
                  <a:lnTo>
                    <a:pt x="11465" y="17404"/>
                  </a:lnTo>
                  <a:lnTo>
                    <a:pt x="11781" y="17030"/>
                  </a:lnTo>
                  <a:lnTo>
                    <a:pt x="12097" y="16618"/>
                  </a:lnTo>
                  <a:lnTo>
                    <a:pt x="12423" y="16187"/>
                  </a:lnTo>
                  <a:lnTo>
                    <a:pt x="12749" y="15718"/>
                  </a:lnTo>
                  <a:lnTo>
                    <a:pt x="13074" y="15230"/>
                  </a:lnTo>
                  <a:lnTo>
                    <a:pt x="13400" y="14703"/>
                  </a:lnTo>
                  <a:lnTo>
                    <a:pt x="13706" y="14157"/>
                  </a:lnTo>
                  <a:lnTo>
                    <a:pt x="13860" y="13870"/>
                  </a:lnTo>
                  <a:lnTo>
                    <a:pt x="14003" y="13573"/>
                  </a:lnTo>
                  <a:lnTo>
                    <a:pt x="14157" y="13276"/>
                  </a:lnTo>
                  <a:lnTo>
                    <a:pt x="14300" y="12969"/>
                  </a:lnTo>
                  <a:lnTo>
                    <a:pt x="14434" y="12653"/>
                  </a:lnTo>
                  <a:lnTo>
                    <a:pt x="14569" y="12327"/>
                  </a:lnTo>
                  <a:lnTo>
                    <a:pt x="14693" y="12002"/>
                  </a:lnTo>
                  <a:lnTo>
                    <a:pt x="14818" y="11667"/>
                  </a:lnTo>
                  <a:lnTo>
                    <a:pt x="14932" y="11322"/>
                  </a:lnTo>
                  <a:lnTo>
                    <a:pt x="15047" y="10967"/>
                  </a:lnTo>
                  <a:lnTo>
                    <a:pt x="15153" y="10613"/>
                  </a:lnTo>
                  <a:lnTo>
                    <a:pt x="15258" y="10249"/>
                  </a:lnTo>
                  <a:lnTo>
                    <a:pt x="15344" y="9875"/>
                  </a:lnTo>
                  <a:lnTo>
                    <a:pt x="15431" y="9492"/>
                  </a:lnTo>
                  <a:lnTo>
                    <a:pt x="15507" y="9109"/>
                  </a:lnTo>
                  <a:lnTo>
                    <a:pt x="15584" y="8717"/>
                  </a:lnTo>
                  <a:lnTo>
                    <a:pt x="15641" y="8314"/>
                  </a:lnTo>
                  <a:lnTo>
                    <a:pt x="15699" y="7912"/>
                  </a:lnTo>
                  <a:lnTo>
                    <a:pt x="15737" y="7500"/>
                  </a:lnTo>
                  <a:lnTo>
                    <a:pt x="15775" y="7079"/>
                  </a:lnTo>
                  <a:lnTo>
                    <a:pt x="15804" y="6648"/>
                  </a:lnTo>
                  <a:lnTo>
                    <a:pt x="15814" y="6217"/>
                  </a:lnTo>
                  <a:lnTo>
                    <a:pt x="15823" y="5776"/>
                  </a:lnTo>
                  <a:lnTo>
                    <a:pt x="15814" y="5326"/>
                  </a:lnTo>
                  <a:lnTo>
                    <a:pt x="15795" y="4866"/>
                  </a:lnTo>
                  <a:lnTo>
                    <a:pt x="15766" y="4406"/>
                  </a:lnTo>
                  <a:lnTo>
                    <a:pt x="15756" y="4291"/>
                  </a:lnTo>
                  <a:lnTo>
                    <a:pt x="15737" y="4186"/>
                  </a:lnTo>
                  <a:lnTo>
                    <a:pt x="15708" y="4081"/>
                  </a:lnTo>
                  <a:lnTo>
                    <a:pt x="15670" y="3975"/>
                  </a:lnTo>
                  <a:lnTo>
                    <a:pt x="15622" y="3880"/>
                  </a:lnTo>
                  <a:lnTo>
                    <a:pt x="15565" y="3793"/>
                  </a:lnTo>
                  <a:lnTo>
                    <a:pt x="15488" y="3717"/>
                  </a:lnTo>
                  <a:lnTo>
                    <a:pt x="15402" y="3650"/>
                  </a:lnTo>
                  <a:lnTo>
                    <a:pt x="15124" y="3458"/>
                  </a:lnTo>
                  <a:lnTo>
                    <a:pt x="14760" y="3238"/>
                  </a:lnTo>
                  <a:lnTo>
                    <a:pt x="14319" y="2979"/>
                  </a:lnTo>
                  <a:lnTo>
                    <a:pt x="13802" y="2711"/>
                  </a:lnTo>
                  <a:lnTo>
                    <a:pt x="13505" y="2567"/>
                  </a:lnTo>
                  <a:lnTo>
                    <a:pt x="13189" y="2414"/>
                  </a:lnTo>
                  <a:lnTo>
                    <a:pt x="12854" y="2270"/>
                  </a:lnTo>
                  <a:lnTo>
                    <a:pt x="12500" y="2117"/>
                  </a:lnTo>
                  <a:lnTo>
                    <a:pt x="12126" y="1964"/>
                  </a:lnTo>
                  <a:lnTo>
                    <a:pt x="11724" y="1811"/>
                  </a:lnTo>
                  <a:lnTo>
                    <a:pt x="11302" y="1667"/>
                  </a:lnTo>
                  <a:lnTo>
                    <a:pt x="10862" y="1514"/>
                  </a:lnTo>
                  <a:lnTo>
                    <a:pt x="10392" y="1370"/>
                  </a:lnTo>
                  <a:lnTo>
                    <a:pt x="9904" y="1226"/>
                  </a:lnTo>
                  <a:lnTo>
                    <a:pt x="9387" y="1083"/>
                  </a:lnTo>
                  <a:lnTo>
                    <a:pt x="8850" y="949"/>
                  </a:lnTo>
                  <a:lnTo>
                    <a:pt x="8295" y="824"/>
                  </a:lnTo>
                  <a:lnTo>
                    <a:pt x="7711" y="700"/>
                  </a:lnTo>
                  <a:lnTo>
                    <a:pt x="7107" y="585"/>
                  </a:lnTo>
                  <a:lnTo>
                    <a:pt x="6475" y="479"/>
                  </a:lnTo>
                  <a:lnTo>
                    <a:pt x="5824" y="374"/>
                  </a:lnTo>
                  <a:lnTo>
                    <a:pt x="5144" y="288"/>
                  </a:lnTo>
                  <a:lnTo>
                    <a:pt x="4435" y="211"/>
                  </a:lnTo>
                  <a:lnTo>
                    <a:pt x="3707" y="144"/>
                  </a:lnTo>
                  <a:lnTo>
                    <a:pt x="2960" y="87"/>
                  </a:lnTo>
                  <a:lnTo>
                    <a:pt x="2174" y="39"/>
                  </a:lnTo>
                  <a:lnTo>
                    <a:pt x="1370" y="1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FF8C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951;p26"/>
            <p:cNvSpPr/>
            <p:nvPr/>
          </p:nvSpPr>
          <p:spPr>
            <a:xfrm>
              <a:off x="7069137" y="2926707"/>
              <a:ext cx="1213132" cy="381643"/>
            </a:xfrm>
            <a:custGeom>
              <a:avLst/>
              <a:gdLst/>
              <a:ahLst/>
              <a:cxnLst/>
              <a:rect l="l" t="t" r="r" b="b"/>
              <a:pathLst>
                <a:path w="30843" h="9703" extrusionOk="0">
                  <a:moveTo>
                    <a:pt x="5479" y="0"/>
                  </a:moveTo>
                  <a:lnTo>
                    <a:pt x="5163" y="19"/>
                  </a:lnTo>
                  <a:lnTo>
                    <a:pt x="4857" y="39"/>
                  </a:lnTo>
                  <a:lnTo>
                    <a:pt x="4560" y="67"/>
                  </a:lnTo>
                  <a:lnTo>
                    <a:pt x="4282" y="106"/>
                  </a:lnTo>
                  <a:lnTo>
                    <a:pt x="4004" y="144"/>
                  </a:lnTo>
                  <a:lnTo>
                    <a:pt x="3736" y="201"/>
                  </a:lnTo>
                  <a:lnTo>
                    <a:pt x="3478" y="249"/>
                  </a:lnTo>
                  <a:lnTo>
                    <a:pt x="3228" y="316"/>
                  </a:lnTo>
                  <a:lnTo>
                    <a:pt x="2989" y="383"/>
                  </a:lnTo>
                  <a:lnTo>
                    <a:pt x="2759" y="460"/>
                  </a:lnTo>
                  <a:lnTo>
                    <a:pt x="2539" y="537"/>
                  </a:lnTo>
                  <a:lnTo>
                    <a:pt x="2328" y="623"/>
                  </a:lnTo>
                  <a:lnTo>
                    <a:pt x="2127" y="719"/>
                  </a:lnTo>
                  <a:lnTo>
                    <a:pt x="1935" y="824"/>
                  </a:lnTo>
                  <a:lnTo>
                    <a:pt x="1744" y="929"/>
                  </a:lnTo>
                  <a:lnTo>
                    <a:pt x="1571" y="1044"/>
                  </a:lnTo>
                  <a:lnTo>
                    <a:pt x="1409" y="1159"/>
                  </a:lnTo>
                  <a:lnTo>
                    <a:pt x="1255" y="1284"/>
                  </a:lnTo>
                  <a:lnTo>
                    <a:pt x="1112" y="1418"/>
                  </a:lnTo>
                  <a:lnTo>
                    <a:pt x="968" y="1552"/>
                  </a:lnTo>
                  <a:lnTo>
                    <a:pt x="844" y="1696"/>
                  </a:lnTo>
                  <a:lnTo>
                    <a:pt x="729" y="1849"/>
                  </a:lnTo>
                  <a:lnTo>
                    <a:pt x="614" y="2002"/>
                  </a:lnTo>
                  <a:lnTo>
                    <a:pt x="518" y="2165"/>
                  </a:lnTo>
                  <a:lnTo>
                    <a:pt x="422" y="2328"/>
                  </a:lnTo>
                  <a:lnTo>
                    <a:pt x="336" y="2500"/>
                  </a:lnTo>
                  <a:lnTo>
                    <a:pt x="269" y="2682"/>
                  </a:lnTo>
                  <a:lnTo>
                    <a:pt x="202" y="2864"/>
                  </a:lnTo>
                  <a:lnTo>
                    <a:pt x="144" y="3046"/>
                  </a:lnTo>
                  <a:lnTo>
                    <a:pt x="96" y="3247"/>
                  </a:lnTo>
                  <a:lnTo>
                    <a:pt x="68" y="3448"/>
                  </a:lnTo>
                  <a:lnTo>
                    <a:pt x="39" y="3650"/>
                  </a:lnTo>
                  <a:lnTo>
                    <a:pt x="20" y="3860"/>
                  </a:lnTo>
                  <a:lnTo>
                    <a:pt x="1" y="4081"/>
                  </a:lnTo>
                  <a:lnTo>
                    <a:pt x="1" y="4301"/>
                  </a:lnTo>
                  <a:lnTo>
                    <a:pt x="10" y="4531"/>
                  </a:lnTo>
                  <a:lnTo>
                    <a:pt x="29" y="4761"/>
                  </a:lnTo>
                  <a:lnTo>
                    <a:pt x="49" y="5000"/>
                  </a:lnTo>
                  <a:lnTo>
                    <a:pt x="87" y="5240"/>
                  </a:lnTo>
                  <a:lnTo>
                    <a:pt x="125" y="5489"/>
                  </a:lnTo>
                  <a:lnTo>
                    <a:pt x="183" y="5738"/>
                  </a:lnTo>
                  <a:lnTo>
                    <a:pt x="211" y="5881"/>
                  </a:lnTo>
                  <a:lnTo>
                    <a:pt x="259" y="6025"/>
                  </a:lnTo>
                  <a:lnTo>
                    <a:pt x="317" y="6159"/>
                  </a:lnTo>
                  <a:lnTo>
                    <a:pt x="384" y="6293"/>
                  </a:lnTo>
                  <a:lnTo>
                    <a:pt x="460" y="6418"/>
                  </a:lnTo>
                  <a:lnTo>
                    <a:pt x="547" y="6542"/>
                  </a:lnTo>
                  <a:lnTo>
                    <a:pt x="642" y="6667"/>
                  </a:lnTo>
                  <a:lnTo>
                    <a:pt x="738" y="6791"/>
                  </a:lnTo>
                  <a:lnTo>
                    <a:pt x="844" y="6906"/>
                  </a:lnTo>
                  <a:lnTo>
                    <a:pt x="968" y="7011"/>
                  </a:lnTo>
                  <a:lnTo>
                    <a:pt x="1093" y="7126"/>
                  </a:lnTo>
                  <a:lnTo>
                    <a:pt x="1217" y="7232"/>
                  </a:lnTo>
                  <a:lnTo>
                    <a:pt x="1351" y="7328"/>
                  </a:lnTo>
                  <a:lnTo>
                    <a:pt x="1495" y="7433"/>
                  </a:lnTo>
                  <a:lnTo>
                    <a:pt x="1801" y="7615"/>
                  </a:lnTo>
                  <a:lnTo>
                    <a:pt x="2127" y="7797"/>
                  </a:lnTo>
                  <a:lnTo>
                    <a:pt x="2462" y="7960"/>
                  </a:lnTo>
                  <a:lnTo>
                    <a:pt x="2817" y="8113"/>
                  </a:lnTo>
                  <a:lnTo>
                    <a:pt x="3190" y="8257"/>
                  </a:lnTo>
                  <a:lnTo>
                    <a:pt x="3564" y="8391"/>
                  </a:lnTo>
                  <a:lnTo>
                    <a:pt x="3947" y="8515"/>
                  </a:lnTo>
                  <a:lnTo>
                    <a:pt x="4330" y="8630"/>
                  </a:lnTo>
                  <a:lnTo>
                    <a:pt x="4713" y="8736"/>
                  </a:lnTo>
                  <a:lnTo>
                    <a:pt x="5106" y="8831"/>
                  </a:lnTo>
                  <a:lnTo>
                    <a:pt x="5479" y="8918"/>
                  </a:lnTo>
                  <a:lnTo>
                    <a:pt x="5853" y="8994"/>
                  </a:lnTo>
                  <a:lnTo>
                    <a:pt x="6217" y="9061"/>
                  </a:lnTo>
                  <a:lnTo>
                    <a:pt x="6897" y="9176"/>
                  </a:lnTo>
                  <a:lnTo>
                    <a:pt x="7510" y="9272"/>
                  </a:lnTo>
                  <a:lnTo>
                    <a:pt x="8018" y="9329"/>
                  </a:lnTo>
                  <a:lnTo>
                    <a:pt x="8410" y="9377"/>
                  </a:lnTo>
                  <a:lnTo>
                    <a:pt x="8755" y="9406"/>
                  </a:lnTo>
                  <a:lnTo>
                    <a:pt x="29884" y="9703"/>
                  </a:lnTo>
                  <a:lnTo>
                    <a:pt x="30028" y="9588"/>
                  </a:lnTo>
                  <a:lnTo>
                    <a:pt x="30153" y="9463"/>
                  </a:lnTo>
                  <a:lnTo>
                    <a:pt x="30267" y="9329"/>
                  </a:lnTo>
                  <a:lnTo>
                    <a:pt x="30363" y="9195"/>
                  </a:lnTo>
                  <a:lnTo>
                    <a:pt x="30449" y="9052"/>
                  </a:lnTo>
                  <a:lnTo>
                    <a:pt x="30516" y="8908"/>
                  </a:lnTo>
                  <a:lnTo>
                    <a:pt x="30574" y="8755"/>
                  </a:lnTo>
                  <a:lnTo>
                    <a:pt x="30631" y="8611"/>
                  </a:lnTo>
                  <a:lnTo>
                    <a:pt x="30670" y="8458"/>
                  </a:lnTo>
                  <a:lnTo>
                    <a:pt x="30708" y="8314"/>
                  </a:lnTo>
                  <a:lnTo>
                    <a:pt x="30766" y="8027"/>
                  </a:lnTo>
                  <a:lnTo>
                    <a:pt x="30842" y="7529"/>
                  </a:lnTo>
                  <a:lnTo>
                    <a:pt x="30660" y="7414"/>
                  </a:lnTo>
                  <a:lnTo>
                    <a:pt x="30421" y="7280"/>
                  </a:lnTo>
                  <a:lnTo>
                    <a:pt x="30076" y="7088"/>
                  </a:lnTo>
                  <a:lnTo>
                    <a:pt x="29616" y="6849"/>
                  </a:lnTo>
                  <a:lnTo>
                    <a:pt x="29041" y="6561"/>
                  </a:lnTo>
                  <a:lnTo>
                    <a:pt x="28342" y="6236"/>
                  </a:lnTo>
                  <a:lnTo>
                    <a:pt x="27509" y="5862"/>
                  </a:lnTo>
                  <a:lnTo>
                    <a:pt x="26542" y="5450"/>
                  </a:lnTo>
                  <a:lnTo>
                    <a:pt x="25431" y="5000"/>
                  </a:lnTo>
                  <a:lnTo>
                    <a:pt x="24827" y="4761"/>
                  </a:lnTo>
                  <a:lnTo>
                    <a:pt x="24176" y="4521"/>
                  </a:lnTo>
                  <a:lnTo>
                    <a:pt x="23486" y="4263"/>
                  </a:lnTo>
                  <a:lnTo>
                    <a:pt x="22758" y="4004"/>
                  </a:lnTo>
                  <a:lnTo>
                    <a:pt x="21992" y="3736"/>
                  </a:lnTo>
                  <a:lnTo>
                    <a:pt x="21187" y="3458"/>
                  </a:lnTo>
                  <a:lnTo>
                    <a:pt x="20335" y="3171"/>
                  </a:lnTo>
                  <a:lnTo>
                    <a:pt x="19444" y="2883"/>
                  </a:lnTo>
                  <a:lnTo>
                    <a:pt x="18506" y="2577"/>
                  </a:lnTo>
                  <a:lnTo>
                    <a:pt x="17529" y="2280"/>
                  </a:lnTo>
                  <a:lnTo>
                    <a:pt x="16504" y="1964"/>
                  </a:lnTo>
                  <a:lnTo>
                    <a:pt x="15431" y="1657"/>
                  </a:lnTo>
                  <a:lnTo>
                    <a:pt x="14358" y="1351"/>
                  </a:lnTo>
                  <a:lnTo>
                    <a:pt x="13324" y="1083"/>
                  </a:lnTo>
                  <a:lnTo>
                    <a:pt x="12328" y="843"/>
                  </a:lnTo>
                  <a:lnTo>
                    <a:pt x="11379" y="632"/>
                  </a:lnTo>
                  <a:lnTo>
                    <a:pt x="10460" y="450"/>
                  </a:lnTo>
                  <a:lnTo>
                    <a:pt x="9588" y="307"/>
                  </a:lnTo>
                  <a:lnTo>
                    <a:pt x="9167" y="240"/>
                  </a:lnTo>
                  <a:lnTo>
                    <a:pt x="8755" y="182"/>
                  </a:lnTo>
                  <a:lnTo>
                    <a:pt x="8353" y="134"/>
                  </a:lnTo>
                  <a:lnTo>
                    <a:pt x="7960" y="96"/>
                  </a:lnTo>
                  <a:lnTo>
                    <a:pt x="7577" y="58"/>
                  </a:lnTo>
                  <a:lnTo>
                    <a:pt x="7203" y="39"/>
                  </a:lnTo>
                  <a:lnTo>
                    <a:pt x="6839" y="10"/>
                  </a:lnTo>
                  <a:lnTo>
                    <a:pt x="6485" y="0"/>
                  </a:lnTo>
                  <a:close/>
                </a:path>
              </a:pathLst>
            </a:custGeom>
            <a:solidFill>
              <a:srgbClr val="0A58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952;p26"/>
            <p:cNvSpPr/>
            <p:nvPr/>
          </p:nvSpPr>
          <p:spPr>
            <a:xfrm>
              <a:off x="6683374" y="4178898"/>
              <a:ext cx="242642" cy="241148"/>
            </a:xfrm>
            <a:custGeom>
              <a:avLst/>
              <a:gdLst/>
              <a:ahLst/>
              <a:cxnLst/>
              <a:rect l="l" t="t" r="r" b="b"/>
              <a:pathLst>
                <a:path w="6169" h="6131" extrusionOk="0">
                  <a:moveTo>
                    <a:pt x="5173" y="1"/>
                  </a:moveTo>
                  <a:lnTo>
                    <a:pt x="4761" y="346"/>
                  </a:lnTo>
                  <a:lnTo>
                    <a:pt x="4330" y="719"/>
                  </a:lnTo>
                  <a:lnTo>
                    <a:pt x="3899" y="1122"/>
                  </a:lnTo>
                  <a:lnTo>
                    <a:pt x="3478" y="1543"/>
                  </a:lnTo>
                  <a:lnTo>
                    <a:pt x="3047" y="1974"/>
                  </a:lnTo>
                  <a:lnTo>
                    <a:pt x="2635" y="2415"/>
                  </a:lnTo>
                  <a:lnTo>
                    <a:pt x="2242" y="2855"/>
                  </a:lnTo>
                  <a:lnTo>
                    <a:pt x="1859" y="3286"/>
                  </a:lnTo>
                  <a:lnTo>
                    <a:pt x="1504" y="3717"/>
                  </a:lnTo>
                  <a:lnTo>
                    <a:pt x="1169" y="4120"/>
                  </a:lnTo>
                  <a:lnTo>
                    <a:pt x="872" y="4503"/>
                  </a:lnTo>
                  <a:lnTo>
                    <a:pt x="614" y="4857"/>
                  </a:lnTo>
                  <a:lnTo>
                    <a:pt x="393" y="5183"/>
                  </a:lnTo>
                  <a:lnTo>
                    <a:pt x="221" y="5451"/>
                  </a:lnTo>
                  <a:lnTo>
                    <a:pt x="96" y="5681"/>
                  </a:lnTo>
                  <a:lnTo>
                    <a:pt x="58" y="5777"/>
                  </a:lnTo>
                  <a:lnTo>
                    <a:pt x="29" y="5863"/>
                  </a:lnTo>
                  <a:lnTo>
                    <a:pt x="10" y="5930"/>
                  </a:lnTo>
                  <a:lnTo>
                    <a:pt x="1" y="5978"/>
                  </a:lnTo>
                  <a:lnTo>
                    <a:pt x="1" y="6026"/>
                  </a:lnTo>
                  <a:lnTo>
                    <a:pt x="10" y="6064"/>
                  </a:lnTo>
                  <a:lnTo>
                    <a:pt x="20" y="6093"/>
                  </a:lnTo>
                  <a:lnTo>
                    <a:pt x="39" y="6112"/>
                  </a:lnTo>
                  <a:lnTo>
                    <a:pt x="68" y="6131"/>
                  </a:lnTo>
                  <a:lnTo>
                    <a:pt x="135" y="6131"/>
                  </a:lnTo>
                  <a:lnTo>
                    <a:pt x="173" y="6121"/>
                  </a:lnTo>
                  <a:lnTo>
                    <a:pt x="269" y="6083"/>
                  </a:lnTo>
                  <a:lnTo>
                    <a:pt x="384" y="6035"/>
                  </a:lnTo>
                  <a:lnTo>
                    <a:pt x="508" y="5959"/>
                  </a:lnTo>
                  <a:lnTo>
                    <a:pt x="777" y="5786"/>
                  </a:lnTo>
                  <a:lnTo>
                    <a:pt x="1045" y="5595"/>
                  </a:lnTo>
                  <a:lnTo>
                    <a:pt x="1303" y="5422"/>
                  </a:lnTo>
                  <a:lnTo>
                    <a:pt x="1409" y="5346"/>
                  </a:lnTo>
                  <a:lnTo>
                    <a:pt x="1514" y="5288"/>
                  </a:lnTo>
                  <a:lnTo>
                    <a:pt x="1974" y="5020"/>
                  </a:lnTo>
                  <a:lnTo>
                    <a:pt x="2424" y="4742"/>
                  </a:lnTo>
                  <a:lnTo>
                    <a:pt x="2865" y="4464"/>
                  </a:lnTo>
                  <a:lnTo>
                    <a:pt x="3267" y="4187"/>
                  </a:lnTo>
                  <a:lnTo>
                    <a:pt x="3631" y="3928"/>
                  </a:lnTo>
                  <a:lnTo>
                    <a:pt x="3947" y="3689"/>
                  </a:lnTo>
                  <a:lnTo>
                    <a:pt x="4196" y="3487"/>
                  </a:lnTo>
                  <a:lnTo>
                    <a:pt x="4387" y="3334"/>
                  </a:lnTo>
                  <a:lnTo>
                    <a:pt x="4474" y="3248"/>
                  </a:lnTo>
                  <a:lnTo>
                    <a:pt x="4579" y="3123"/>
                  </a:lnTo>
                  <a:lnTo>
                    <a:pt x="4694" y="2951"/>
                  </a:lnTo>
                  <a:lnTo>
                    <a:pt x="4828" y="2759"/>
                  </a:lnTo>
                  <a:lnTo>
                    <a:pt x="5125" y="2309"/>
                  </a:lnTo>
                  <a:lnTo>
                    <a:pt x="5422" y="1830"/>
                  </a:lnTo>
                  <a:lnTo>
                    <a:pt x="5949" y="959"/>
                  </a:lnTo>
                  <a:lnTo>
                    <a:pt x="6169" y="576"/>
                  </a:lnTo>
                  <a:lnTo>
                    <a:pt x="5173" y="1"/>
                  </a:lnTo>
                  <a:close/>
                </a:path>
              </a:pathLst>
            </a:custGeom>
            <a:solidFill>
              <a:srgbClr val="EDC1A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953;p26"/>
            <p:cNvSpPr/>
            <p:nvPr/>
          </p:nvSpPr>
          <p:spPr>
            <a:xfrm>
              <a:off x="6660798" y="4200373"/>
              <a:ext cx="265219" cy="235877"/>
            </a:xfrm>
            <a:custGeom>
              <a:avLst/>
              <a:gdLst/>
              <a:ahLst/>
              <a:cxnLst/>
              <a:rect l="l" t="t" r="r" b="b"/>
              <a:pathLst>
                <a:path w="6743" h="5997" extrusionOk="0">
                  <a:moveTo>
                    <a:pt x="6695" y="1"/>
                  </a:moveTo>
                  <a:lnTo>
                    <a:pt x="6523" y="183"/>
                  </a:lnTo>
                  <a:lnTo>
                    <a:pt x="6350" y="355"/>
                  </a:lnTo>
                  <a:lnTo>
                    <a:pt x="6168" y="518"/>
                  </a:lnTo>
                  <a:lnTo>
                    <a:pt x="5986" y="662"/>
                  </a:lnTo>
                  <a:lnTo>
                    <a:pt x="5804" y="796"/>
                  </a:lnTo>
                  <a:lnTo>
                    <a:pt x="5613" y="911"/>
                  </a:lnTo>
                  <a:lnTo>
                    <a:pt x="5421" y="1026"/>
                  </a:lnTo>
                  <a:lnTo>
                    <a:pt x="5230" y="1112"/>
                  </a:lnTo>
                  <a:lnTo>
                    <a:pt x="5029" y="1189"/>
                  </a:lnTo>
                  <a:lnTo>
                    <a:pt x="4827" y="1256"/>
                  </a:lnTo>
                  <a:lnTo>
                    <a:pt x="4617" y="1304"/>
                  </a:lnTo>
                  <a:lnTo>
                    <a:pt x="4406" y="1342"/>
                  </a:lnTo>
                  <a:lnTo>
                    <a:pt x="4195" y="1351"/>
                  </a:lnTo>
                  <a:lnTo>
                    <a:pt x="3985" y="1351"/>
                  </a:lnTo>
                  <a:lnTo>
                    <a:pt x="3764" y="1342"/>
                  </a:lnTo>
                  <a:lnTo>
                    <a:pt x="3544" y="1304"/>
                  </a:lnTo>
                  <a:lnTo>
                    <a:pt x="2663" y="2280"/>
                  </a:lnTo>
                  <a:lnTo>
                    <a:pt x="2280" y="2692"/>
                  </a:lnTo>
                  <a:lnTo>
                    <a:pt x="1906" y="3123"/>
                  </a:lnTo>
                  <a:lnTo>
                    <a:pt x="1628" y="3439"/>
                  </a:lnTo>
                  <a:lnTo>
                    <a:pt x="1341" y="3794"/>
                  </a:lnTo>
                  <a:lnTo>
                    <a:pt x="1034" y="4167"/>
                  </a:lnTo>
                  <a:lnTo>
                    <a:pt x="747" y="4531"/>
                  </a:lnTo>
                  <a:lnTo>
                    <a:pt x="479" y="4867"/>
                  </a:lnTo>
                  <a:lnTo>
                    <a:pt x="268" y="5164"/>
                  </a:lnTo>
                  <a:lnTo>
                    <a:pt x="115" y="5393"/>
                  </a:lnTo>
                  <a:lnTo>
                    <a:pt x="67" y="5470"/>
                  </a:lnTo>
                  <a:lnTo>
                    <a:pt x="38" y="5527"/>
                  </a:lnTo>
                  <a:lnTo>
                    <a:pt x="10" y="5662"/>
                  </a:lnTo>
                  <a:lnTo>
                    <a:pt x="0" y="5777"/>
                  </a:lnTo>
                  <a:lnTo>
                    <a:pt x="10" y="5824"/>
                  </a:lnTo>
                  <a:lnTo>
                    <a:pt x="19" y="5863"/>
                  </a:lnTo>
                  <a:lnTo>
                    <a:pt x="38" y="5901"/>
                  </a:lnTo>
                  <a:lnTo>
                    <a:pt x="57" y="5930"/>
                  </a:lnTo>
                  <a:lnTo>
                    <a:pt x="86" y="5958"/>
                  </a:lnTo>
                  <a:lnTo>
                    <a:pt x="115" y="5968"/>
                  </a:lnTo>
                  <a:lnTo>
                    <a:pt x="163" y="5987"/>
                  </a:lnTo>
                  <a:lnTo>
                    <a:pt x="201" y="5997"/>
                  </a:lnTo>
                  <a:lnTo>
                    <a:pt x="316" y="5987"/>
                  </a:lnTo>
                  <a:lnTo>
                    <a:pt x="441" y="5968"/>
                  </a:lnTo>
                  <a:lnTo>
                    <a:pt x="603" y="5920"/>
                  </a:lnTo>
                  <a:lnTo>
                    <a:pt x="785" y="5844"/>
                  </a:lnTo>
                  <a:lnTo>
                    <a:pt x="987" y="5757"/>
                  </a:lnTo>
                  <a:lnTo>
                    <a:pt x="1216" y="5642"/>
                  </a:lnTo>
                  <a:lnTo>
                    <a:pt x="1465" y="5499"/>
                  </a:lnTo>
                  <a:lnTo>
                    <a:pt x="1743" y="5336"/>
                  </a:lnTo>
                  <a:lnTo>
                    <a:pt x="2050" y="5154"/>
                  </a:lnTo>
                  <a:lnTo>
                    <a:pt x="2375" y="4953"/>
                  </a:lnTo>
                  <a:lnTo>
                    <a:pt x="2806" y="4665"/>
                  </a:lnTo>
                  <a:lnTo>
                    <a:pt x="3228" y="4359"/>
                  </a:lnTo>
                  <a:lnTo>
                    <a:pt x="3640" y="4062"/>
                  </a:lnTo>
                  <a:lnTo>
                    <a:pt x="4013" y="3765"/>
                  </a:lnTo>
                  <a:lnTo>
                    <a:pt x="4358" y="3497"/>
                  </a:lnTo>
                  <a:lnTo>
                    <a:pt x="4655" y="3248"/>
                  </a:lnTo>
                  <a:lnTo>
                    <a:pt x="5086" y="2884"/>
                  </a:lnTo>
                  <a:lnTo>
                    <a:pt x="5172" y="2798"/>
                  </a:lnTo>
                  <a:lnTo>
                    <a:pt x="5268" y="2664"/>
                  </a:lnTo>
                  <a:lnTo>
                    <a:pt x="5383" y="2501"/>
                  </a:lnTo>
                  <a:lnTo>
                    <a:pt x="5507" y="2300"/>
                  </a:lnTo>
                  <a:lnTo>
                    <a:pt x="5785" y="1830"/>
                  </a:lnTo>
                  <a:lnTo>
                    <a:pt x="6063" y="1332"/>
                  </a:lnTo>
                  <a:lnTo>
                    <a:pt x="6322" y="844"/>
                  </a:lnTo>
                  <a:lnTo>
                    <a:pt x="6542" y="422"/>
                  </a:lnTo>
                  <a:lnTo>
                    <a:pt x="6743" y="30"/>
                  </a:lnTo>
                  <a:lnTo>
                    <a:pt x="6695" y="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954;p26"/>
            <p:cNvSpPr/>
            <p:nvPr/>
          </p:nvSpPr>
          <p:spPr>
            <a:xfrm>
              <a:off x="7608607" y="1993179"/>
              <a:ext cx="739176" cy="1192404"/>
            </a:xfrm>
            <a:custGeom>
              <a:avLst/>
              <a:gdLst/>
              <a:ahLst/>
              <a:cxnLst/>
              <a:rect l="l" t="t" r="r" b="b"/>
              <a:pathLst>
                <a:path w="18793" h="30316" extrusionOk="0">
                  <a:moveTo>
                    <a:pt x="9310" y="1"/>
                  </a:moveTo>
                  <a:lnTo>
                    <a:pt x="9081" y="10"/>
                  </a:lnTo>
                  <a:lnTo>
                    <a:pt x="8870" y="20"/>
                  </a:lnTo>
                  <a:lnTo>
                    <a:pt x="8669" y="49"/>
                  </a:lnTo>
                  <a:lnTo>
                    <a:pt x="8496" y="68"/>
                  </a:lnTo>
                  <a:lnTo>
                    <a:pt x="8190" y="125"/>
                  </a:lnTo>
                  <a:lnTo>
                    <a:pt x="7960" y="183"/>
                  </a:lnTo>
                  <a:lnTo>
                    <a:pt x="7816" y="231"/>
                  </a:lnTo>
                  <a:lnTo>
                    <a:pt x="7768" y="250"/>
                  </a:lnTo>
                  <a:lnTo>
                    <a:pt x="7653" y="355"/>
                  </a:lnTo>
                  <a:lnTo>
                    <a:pt x="7500" y="460"/>
                  </a:lnTo>
                  <a:lnTo>
                    <a:pt x="7318" y="566"/>
                  </a:lnTo>
                  <a:lnTo>
                    <a:pt x="7117" y="681"/>
                  </a:lnTo>
                  <a:lnTo>
                    <a:pt x="6887" y="796"/>
                  </a:lnTo>
                  <a:lnTo>
                    <a:pt x="6629" y="901"/>
                  </a:lnTo>
                  <a:lnTo>
                    <a:pt x="6351" y="1016"/>
                  </a:lnTo>
                  <a:lnTo>
                    <a:pt x="6044" y="1121"/>
                  </a:lnTo>
                  <a:lnTo>
                    <a:pt x="5719" y="1227"/>
                  </a:lnTo>
                  <a:lnTo>
                    <a:pt x="5383" y="1322"/>
                  </a:lnTo>
                  <a:lnTo>
                    <a:pt x="5019" y="1418"/>
                  </a:lnTo>
                  <a:lnTo>
                    <a:pt x="4646" y="1504"/>
                  </a:lnTo>
                  <a:lnTo>
                    <a:pt x="4253" y="1581"/>
                  </a:lnTo>
                  <a:lnTo>
                    <a:pt x="3851" y="1658"/>
                  </a:lnTo>
                  <a:lnTo>
                    <a:pt x="3439" y="1715"/>
                  </a:lnTo>
                  <a:lnTo>
                    <a:pt x="3008" y="1773"/>
                  </a:lnTo>
                  <a:lnTo>
                    <a:pt x="2807" y="1801"/>
                  </a:lnTo>
                  <a:lnTo>
                    <a:pt x="2615" y="1849"/>
                  </a:lnTo>
                  <a:lnTo>
                    <a:pt x="2520" y="1878"/>
                  </a:lnTo>
                  <a:lnTo>
                    <a:pt x="2433" y="1907"/>
                  </a:lnTo>
                  <a:lnTo>
                    <a:pt x="2357" y="1955"/>
                  </a:lnTo>
                  <a:lnTo>
                    <a:pt x="2280" y="1993"/>
                  </a:lnTo>
                  <a:lnTo>
                    <a:pt x="2203" y="2041"/>
                  </a:lnTo>
                  <a:lnTo>
                    <a:pt x="2136" y="2098"/>
                  </a:lnTo>
                  <a:lnTo>
                    <a:pt x="2069" y="2156"/>
                  </a:lnTo>
                  <a:lnTo>
                    <a:pt x="2002" y="2223"/>
                  </a:lnTo>
                  <a:lnTo>
                    <a:pt x="1945" y="2299"/>
                  </a:lnTo>
                  <a:lnTo>
                    <a:pt x="1887" y="2376"/>
                  </a:lnTo>
                  <a:lnTo>
                    <a:pt x="1840" y="2462"/>
                  </a:lnTo>
                  <a:lnTo>
                    <a:pt x="1782" y="2548"/>
                  </a:lnTo>
                  <a:lnTo>
                    <a:pt x="1696" y="2759"/>
                  </a:lnTo>
                  <a:lnTo>
                    <a:pt x="1619" y="2989"/>
                  </a:lnTo>
                  <a:lnTo>
                    <a:pt x="1552" y="3248"/>
                  </a:lnTo>
                  <a:lnTo>
                    <a:pt x="1495" y="3545"/>
                  </a:lnTo>
                  <a:lnTo>
                    <a:pt x="1447" y="3861"/>
                  </a:lnTo>
                  <a:lnTo>
                    <a:pt x="1418" y="4225"/>
                  </a:lnTo>
                  <a:lnTo>
                    <a:pt x="1389" y="4617"/>
                  </a:lnTo>
                  <a:lnTo>
                    <a:pt x="1370" y="5048"/>
                  </a:lnTo>
                  <a:lnTo>
                    <a:pt x="1361" y="5527"/>
                  </a:lnTo>
                  <a:lnTo>
                    <a:pt x="1361" y="6035"/>
                  </a:lnTo>
                  <a:lnTo>
                    <a:pt x="1370" y="6590"/>
                  </a:lnTo>
                  <a:lnTo>
                    <a:pt x="1380" y="7184"/>
                  </a:lnTo>
                  <a:lnTo>
                    <a:pt x="1418" y="8516"/>
                  </a:lnTo>
                  <a:lnTo>
                    <a:pt x="1476" y="10039"/>
                  </a:lnTo>
                  <a:lnTo>
                    <a:pt x="1638" y="13697"/>
                  </a:lnTo>
                  <a:lnTo>
                    <a:pt x="1725" y="15862"/>
                  </a:lnTo>
                  <a:lnTo>
                    <a:pt x="1820" y="18266"/>
                  </a:lnTo>
                  <a:lnTo>
                    <a:pt x="1820" y="18716"/>
                  </a:lnTo>
                  <a:lnTo>
                    <a:pt x="1811" y="19157"/>
                  </a:lnTo>
                  <a:lnTo>
                    <a:pt x="1782" y="19598"/>
                  </a:lnTo>
                  <a:lnTo>
                    <a:pt x="1744" y="20029"/>
                  </a:lnTo>
                  <a:lnTo>
                    <a:pt x="1686" y="20469"/>
                  </a:lnTo>
                  <a:lnTo>
                    <a:pt x="1619" y="20900"/>
                  </a:lnTo>
                  <a:lnTo>
                    <a:pt x="1543" y="21322"/>
                  </a:lnTo>
                  <a:lnTo>
                    <a:pt x="1456" y="21743"/>
                  </a:lnTo>
                  <a:lnTo>
                    <a:pt x="1361" y="22164"/>
                  </a:lnTo>
                  <a:lnTo>
                    <a:pt x="1265" y="22586"/>
                  </a:lnTo>
                  <a:lnTo>
                    <a:pt x="1054" y="23410"/>
                  </a:lnTo>
                  <a:lnTo>
                    <a:pt x="614" y="24990"/>
                  </a:lnTo>
                  <a:lnTo>
                    <a:pt x="412" y="25747"/>
                  </a:lnTo>
                  <a:lnTo>
                    <a:pt x="326" y="26120"/>
                  </a:lnTo>
                  <a:lnTo>
                    <a:pt x="240" y="26484"/>
                  </a:lnTo>
                  <a:lnTo>
                    <a:pt x="173" y="26848"/>
                  </a:lnTo>
                  <a:lnTo>
                    <a:pt x="106" y="27203"/>
                  </a:lnTo>
                  <a:lnTo>
                    <a:pt x="58" y="27547"/>
                  </a:lnTo>
                  <a:lnTo>
                    <a:pt x="29" y="27883"/>
                  </a:lnTo>
                  <a:lnTo>
                    <a:pt x="10" y="28218"/>
                  </a:lnTo>
                  <a:lnTo>
                    <a:pt x="1" y="28544"/>
                  </a:lnTo>
                  <a:lnTo>
                    <a:pt x="20" y="28860"/>
                  </a:lnTo>
                  <a:lnTo>
                    <a:pt x="58" y="29166"/>
                  </a:lnTo>
                  <a:lnTo>
                    <a:pt x="77" y="29319"/>
                  </a:lnTo>
                  <a:lnTo>
                    <a:pt x="115" y="29463"/>
                  </a:lnTo>
                  <a:lnTo>
                    <a:pt x="154" y="29616"/>
                  </a:lnTo>
                  <a:lnTo>
                    <a:pt x="192" y="29760"/>
                  </a:lnTo>
                  <a:lnTo>
                    <a:pt x="240" y="29904"/>
                  </a:lnTo>
                  <a:lnTo>
                    <a:pt x="297" y="30047"/>
                  </a:lnTo>
                  <a:lnTo>
                    <a:pt x="355" y="30181"/>
                  </a:lnTo>
                  <a:lnTo>
                    <a:pt x="422" y="30315"/>
                  </a:lnTo>
                  <a:lnTo>
                    <a:pt x="15881" y="27394"/>
                  </a:lnTo>
                  <a:lnTo>
                    <a:pt x="16015" y="27318"/>
                  </a:lnTo>
                  <a:lnTo>
                    <a:pt x="16149" y="27222"/>
                  </a:lnTo>
                  <a:lnTo>
                    <a:pt x="16283" y="27107"/>
                  </a:lnTo>
                  <a:lnTo>
                    <a:pt x="16417" y="26973"/>
                  </a:lnTo>
                  <a:lnTo>
                    <a:pt x="16551" y="26819"/>
                  </a:lnTo>
                  <a:lnTo>
                    <a:pt x="16676" y="26647"/>
                  </a:lnTo>
                  <a:lnTo>
                    <a:pt x="16800" y="26465"/>
                  </a:lnTo>
                  <a:lnTo>
                    <a:pt x="16925" y="26254"/>
                  </a:lnTo>
                  <a:lnTo>
                    <a:pt x="17040" y="26034"/>
                  </a:lnTo>
                  <a:lnTo>
                    <a:pt x="17155" y="25804"/>
                  </a:lnTo>
                  <a:lnTo>
                    <a:pt x="17270" y="25555"/>
                  </a:lnTo>
                  <a:lnTo>
                    <a:pt x="17385" y="25287"/>
                  </a:lnTo>
                  <a:lnTo>
                    <a:pt x="17490" y="25000"/>
                  </a:lnTo>
                  <a:lnTo>
                    <a:pt x="17595" y="24712"/>
                  </a:lnTo>
                  <a:lnTo>
                    <a:pt x="17701" y="24406"/>
                  </a:lnTo>
                  <a:lnTo>
                    <a:pt x="17797" y="24080"/>
                  </a:lnTo>
                  <a:lnTo>
                    <a:pt x="17892" y="23745"/>
                  </a:lnTo>
                  <a:lnTo>
                    <a:pt x="17979" y="23410"/>
                  </a:lnTo>
                  <a:lnTo>
                    <a:pt x="18065" y="23046"/>
                  </a:lnTo>
                  <a:lnTo>
                    <a:pt x="18151" y="22682"/>
                  </a:lnTo>
                  <a:lnTo>
                    <a:pt x="18228" y="22308"/>
                  </a:lnTo>
                  <a:lnTo>
                    <a:pt x="18295" y="21925"/>
                  </a:lnTo>
                  <a:lnTo>
                    <a:pt x="18371" y="21523"/>
                  </a:lnTo>
                  <a:lnTo>
                    <a:pt x="18429" y="21120"/>
                  </a:lnTo>
                  <a:lnTo>
                    <a:pt x="18496" y="20709"/>
                  </a:lnTo>
                  <a:lnTo>
                    <a:pt x="18544" y="20287"/>
                  </a:lnTo>
                  <a:lnTo>
                    <a:pt x="18592" y="19866"/>
                  </a:lnTo>
                  <a:lnTo>
                    <a:pt x="18639" y="19425"/>
                  </a:lnTo>
                  <a:lnTo>
                    <a:pt x="18678" y="18985"/>
                  </a:lnTo>
                  <a:lnTo>
                    <a:pt x="18716" y="18544"/>
                  </a:lnTo>
                  <a:lnTo>
                    <a:pt x="18745" y="18094"/>
                  </a:lnTo>
                  <a:lnTo>
                    <a:pt x="18764" y="17634"/>
                  </a:lnTo>
                  <a:lnTo>
                    <a:pt x="18783" y="17174"/>
                  </a:lnTo>
                  <a:lnTo>
                    <a:pt x="18793" y="16715"/>
                  </a:lnTo>
                  <a:lnTo>
                    <a:pt x="18793" y="16245"/>
                  </a:lnTo>
                  <a:lnTo>
                    <a:pt x="18793" y="15776"/>
                  </a:lnTo>
                  <a:lnTo>
                    <a:pt x="18783" y="15307"/>
                  </a:lnTo>
                  <a:lnTo>
                    <a:pt x="18774" y="14837"/>
                  </a:lnTo>
                  <a:lnTo>
                    <a:pt x="18754" y="14368"/>
                  </a:lnTo>
                  <a:lnTo>
                    <a:pt x="18726" y="13889"/>
                  </a:lnTo>
                  <a:lnTo>
                    <a:pt x="18687" y="13420"/>
                  </a:lnTo>
                  <a:lnTo>
                    <a:pt x="18649" y="12941"/>
                  </a:lnTo>
                  <a:lnTo>
                    <a:pt x="18592" y="12471"/>
                  </a:lnTo>
                  <a:lnTo>
                    <a:pt x="18534" y="12002"/>
                  </a:lnTo>
                  <a:lnTo>
                    <a:pt x="18477" y="11533"/>
                  </a:lnTo>
                  <a:lnTo>
                    <a:pt x="18400" y="11063"/>
                  </a:lnTo>
                  <a:lnTo>
                    <a:pt x="18323" y="10594"/>
                  </a:lnTo>
                  <a:lnTo>
                    <a:pt x="18237" y="10134"/>
                  </a:lnTo>
                  <a:lnTo>
                    <a:pt x="18141" y="9684"/>
                  </a:lnTo>
                  <a:lnTo>
                    <a:pt x="18036" y="9234"/>
                  </a:lnTo>
                  <a:lnTo>
                    <a:pt x="17921" y="8784"/>
                  </a:lnTo>
                  <a:lnTo>
                    <a:pt x="17806" y="8343"/>
                  </a:lnTo>
                  <a:lnTo>
                    <a:pt x="17672" y="7903"/>
                  </a:lnTo>
                  <a:lnTo>
                    <a:pt x="17538" y="7481"/>
                  </a:lnTo>
                  <a:lnTo>
                    <a:pt x="17394" y="7060"/>
                  </a:lnTo>
                  <a:lnTo>
                    <a:pt x="17231" y="6638"/>
                  </a:lnTo>
                  <a:lnTo>
                    <a:pt x="17069" y="6236"/>
                  </a:lnTo>
                  <a:lnTo>
                    <a:pt x="16896" y="5834"/>
                  </a:lnTo>
                  <a:lnTo>
                    <a:pt x="16714" y="5451"/>
                  </a:lnTo>
                  <a:lnTo>
                    <a:pt x="16523" y="5068"/>
                  </a:lnTo>
                  <a:lnTo>
                    <a:pt x="16322" y="4704"/>
                  </a:lnTo>
                  <a:lnTo>
                    <a:pt x="16101" y="4349"/>
                  </a:lnTo>
                  <a:lnTo>
                    <a:pt x="15881" y="3995"/>
                  </a:lnTo>
                  <a:lnTo>
                    <a:pt x="15651" y="3660"/>
                  </a:lnTo>
                  <a:lnTo>
                    <a:pt x="15479" y="3430"/>
                  </a:lnTo>
                  <a:lnTo>
                    <a:pt x="15306" y="3209"/>
                  </a:lnTo>
                  <a:lnTo>
                    <a:pt x="15134" y="2999"/>
                  </a:lnTo>
                  <a:lnTo>
                    <a:pt x="14961" y="2798"/>
                  </a:lnTo>
                  <a:lnTo>
                    <a:pt x="14789" y="2596"/>
                  </a:lnTo>
                  <a:lnTo>
                    <a:pt x="14617" y="2414"/>
                  </a:lnTo>
                  <a:lnTo>
                    <a:pt x="14444" y="2232"/>
                  </a:lnTo>
                  <a:lnTo>
                    <a:pt x="14272" y="2070"/>
                  </a:lnTo>
                  <a:lnTo>
                    <a:pt x="14099" y="1907"/>
                  </a:lnTo>
                  <a:lnTo>
                    <a:pt x="13927" y="1754"/>
                  </a:lnTo>
                  <a:lnTo>
                    <a:pt x="13745" y="1610"/>
                  </a:lnTo>
                  <a:lnTo>
                    <a:pt x="13573" y="1476"/>
                  </a:lnTo>
                  <a:lnTo>
                    <a:pt x="13228" y="1227"/>
                  </a:lnTo>
                  <a:lnTo>
                    <a:pt x="12893" y="1006"/>
                  </a:lnTo>
                  <a:lnTo>
                    <a:pt x="12548" y="805"/>
                  </a:lnTo>
                  <a:lnTo>
                    <a:pt x="12213" y="633"/>
                  </a:lnTo>
                  <a:lnTo>
                    <a:pt x="11887" y="489"/>
                  </a:lnTo>
                  <a:lnTo>
                    <a:pt x="11561" y="365"/>
                  </a:lnTo>
                  <a:lnTo>
                    <a:pt x="11245" y="259"/>
                  </a:lnTo>
                  <a:lnTo>
                    <a:pt x="10939" y="183"/>
                  </a:lnTo>
                  <a:lnTo>
                    <a:pt x="10642" y="116"/>
                  </a:lnTo>
                  <a:lnTo>
                    <a:pt x="10345" y="68"/>
                  </a:lnTo>
                  <a:lnTo>
                    <a:pt x="10067" y="29"/>
                  </a:lnTo>
                  <a:lnTo>
                    <a:pt x="9799" y="10"/>
                  </a:lnTo>
                  <a:lnTo>
                    <a:pt x="9550" y="1"/>
                  </a:lnTo>
                  <a:close/>
                </a:path>
              </a:pathLst>
            </a:custGeom>
            <a:solidFill>
              <a:srgbClr val="FF6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955;p26"/>
            <p:cNvSpPr/>
            <p:nvPr/>
          </p:nvSpPr>
          <p:spPr>
            <a:xfrm>
              <a:off x="7525342" y="3053669"/>
              <a:ext cx="716599" cy="360561"/>
            </a:xfrm>
            <a:custGeom>
              <a:avLst/>
              <a:gdLst/>
              <a:ahLst/>
              <a:cxnLst/>
              <a:rect l="l" t="t" r="r" b="b"/>
              <a:pathLst>
                <a:path w="18219" h="9167" extrusionOk="0">
                  <a:moveTo>
                    <a:pt x="1265" y="0"/>
                  </a:moveTo>
                  <a:lnTo>
                    <a:pt x="1208" y="163"/>
                  </a:lnTo>
                  <a:lnTo>
                    <a:pt x="1141" y="355"/>
                  </a:lnTo>
                  <a:lnTo>
                    <a:pt x="1016" y="805"/>
                  </a:lnTo>
                  <a:lnTo>
                    <a:pt x="882" y="1341"/>
                  </a:lnTo>
                  <a:lnTo>
                    <a:pt x="748" y="1954"/>
                  </a:lnTo>
                  <a:lnTo>
                    <a:pt x="623" y="2615"/>
                  </a:lnTo>
                  <a:lnTo>
                    <a:pt x="489" y="3314"/>
                  </a:lnTo>
                  <a:lnTo>
                    <a:pt x="374" y="4033"/>
                  </a:lnTo>
                  <a:lnTo>
                    <a:pt x="269" y="4770"/>
                  </a:lnTo>
                  <a:lnTo>
                    <a:pt x="173" y="5498"/>
                  </a:lnTo>
                  <a:lnTo>
                    <a:pt x="97" y="6207"/>
                  </a:lnTo>
                  <a:lnTo>
                    <a:pt x="39" y="6877"/>
                  </a:lnTo>
                  <a:lnTo>
                    <a:pt x="10" y="7490"/>
                  </a:lnTo>
                  <a:lnTo>
                    <a:pt x="1" y="7778"/>
                  </a:lnTo>
                  <a:lnTo>
                    <a:pt x="1" y="8046"/>
                  </a:lnTo>
                  <a:lnTo>
                    <a:pt x="10" y="8295"/>
                  </a:lnTo>
                  <a:lnTo>
                    <a:pt x="29" y="8525"/>
                  </a:lnTo>
                  <a:lnTo>
                    <a:pt x="49" y="8726"/>
                  </a:lnTo>
                  <a:lnTo>
                    <a:pt x="77" y="8898"/>
                  </a:lnTo>
                  <a:lnTo>
                    <a:pt x="125" y="9051"/>
                  </a:lnTo>
                  <a:lnTo>
                    <a:pt x="173" y="9166"/>
                  </a:lnTo>
                  <a:lnTo>
                    <a:pt x="10795" y="7318"/>
                  </a:lnTo>
                  <a:lnTo>
                    <a:pt x="11130" y="7251"/>
                  </a:lnTo>
                  <a:lnTo>
                    <a:pt x="11466" y="7174"/>
                  </a:lnTo>
                  <a:lnTo>
                    <a:pt x="11801" y="7078"/>
                  </a:lnTo>
                  <a:lnTo>
                    <a:pt x="12127" y="6983"/>
                  </a:lnTo>
                  <a:lnTo>
                    <a:pt x="12452" y="6868"/>
                  </a:lnTo>
                  <a:lnTo>
                    <a:pt x="12768" y="6743"/>
                  </a:lnTo>
                  <a:lnTo>
                    <a:pt x="13084" y="6609"/>
                  </a:lnTo>
                  <a:lnTo>
                    <a:pt x="13391" y="6456"/>
                  </a:lnTo>
                  <a:lnTo>
                    <a:pt x="13688" y="6303"/>
                  </a:lnTo>
                  <a:lnTo>
                    <a:pt x="13985" y="6130"/>
                  </a:lnTo>
                  <a:lnTo>
                    <a:pt x="14263" y="5958"/>
                  </a:lnTo>
                  <a:lnTo>
                    <a:pt x="14550" y="5766"/>
                  </a:lnTo>
                  <a:lnTo>
                    <a:pt x="14818" y="5575"/>
                  </a:lnTo>
                  <a:lnTo>
                    <a:pt x="15086" y="5364"/>
                  </a:lnTo>
                  <a:lnTo>
                    <a:pt x="15335" y="5144"/>
                  </a:lnTo>
                  <a:lnTo>
                    <a:pt x="15584" y="4923"/>
                  </a:lnTo>
                  <a:lnTo>
                    <a:pt x="15824" y="4693"/>
                  </a:lnTo>
                  <a:lnTo>
                    <a:pt x="16054" y="4444"/>
                  </a:lnTo>
                  <a:lnTo>
                    <a:pt x="16274" y="4195"/>
                  </a:lnTo>
                  <a:lnTo>
                    <a:pt x="16494" y="3937"/>
                  </a:lnTo>
                  <a:lnTo>
                    <a:pt x="16695" y="3669"/>
                  </a:lnTo>
                  <a:lnTo>
                    <a:pt x="16887" y="3400"/>
                  </a:lnTo>
                  <a:lnTo>
                    <a:pt x="17069" y="3113"/>
                  </a:lnTo>
                  <a:lnTo>
                    <a:pt x="17241" y="2826"/>
                  </a:lnTo>
                  <a:lnTo>
                    <a:pt x="17404" y="2529"/>
                  </a:lnTo>
                  <a:lnTo>
                    <a:pt x="17548" y="2222"/>
                  </a:lnTo>
                  <a:lnTo>
                    <a:pt x="17691" y="1916"/>
                  </a:lnTo>
                  <a:lnTo>
                    <a:pt x="17816" y="1600"/>
                  </a:lnTo>
                  <a:lnTo>
                    <a:pt x="17931" y="1284"/>
                  </a:lnTo>
                  <a:lnTo>
                    <a:pt x="18036" y="948"/>
                  </a:lnTo>
                  <a:lnTo>
                    <a:pt x="18123" y="623"/>
                  </a:lnTo>
                  <a:lnTo>
                    <a:pt x="18199" y="278"/>
                  </a:lnTo>
                  <a:lnTo>
                    <a:pt x="18218" y="211"/>
                  </a:lnTo>
                  <a:lnTo>
                    <a:pt x="17749" y="182"/>
                  </a:lnTo>
                  <a:lnTo>
                    <a:pt x="17136" y="163"/>
                  </a:lnTo>
                  <a:lnTo>
                    <a:pt x="15575" y="125"/>
                  </a:lnTo>
                  <a:lnTo>
                    <a:pt x="13611" y="86"/>
                  </a:lnTo>
                  <a:lnTo>
                    <a:pt x="11351" y="58"/>
                  </a:lnTo>
                  <a:lnTo>
                    <a:pt x="8889" y="29"/>
                  </a:lnTo>
                  <a:lnTo>
                    <a:pt x="6322" y="10"/>
                  </a:lnTo>
                  <a:lnTo>
                    <a:pt x="3755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956;p26"/>
            <p:cNvSpPr/>
            <p:nvPr/>
          </p:nvSpPr>
          <p:spPr>
            <a:xfrm>
              <a:off x="7773602" y="1679393"/>
              <a:ext cx="218925" cy="431399"/>
            </a:xfrm>
            <a:custGeom>
              <a:avLst/>
              <a:gdLst/>
              <a:ahLst/>
              <a:cxnLst/>
              <a:rect l="l" t="t" r="r" b="b"/>
              <a:pathLst>
                <a:path w="5566" h="10968" extrusionOk="0">
                  <a:moveTo>
                    <a:pt x="2204" y="0"/>
                  </a:moveTo>
                  <a:lnTo>
                    <a:pt x="1" y="3314"/>
                  </a:lnTo>
                  <a:lnTo>
                    <a:pt x="96" y="3669"/>
                  </a:lnTo>
                  <a:lnTo>
                    <a:pt x="173" y="4004"/>
                  </a:lnTo>
                  <a:lnTo>
                    <a:pt x="250" y="4339"/>
                  </a:lnTo>
                  <a:lnTo>
                    <a:pt x="317" y="4665"/>
                  </a:lnTo>
                  <a:lnTo>
                    <a:pt x="374" y="4981"/>
                  </a:lnTo>
                  <a:lnTo>
                    <a:pt x="422" y="5297"/>
                  </a:lnTo>
                  <a:lnTo>
                    <a:pt x="499" y="5881"/>
                  </a:lnTo>
                  <a:lnTo>
                    <a:pt x="556" y="6437"/>
                  </a:lnTo>
                  <a:lnTo>
                    <a:pt x="585" y="6954"/>
                  </a:lnTo>
                  <a:lnTo>
                    <a:pt x="595" y="7433"/>
                  </a:lnTo>
                  <a:lnTo>
                    <a:pt x="595" y="7864"/>
                  </a:lnTo>
                  <a:lnTo>
                    <a:pt x="575" y="8247"/>
                  </a:lnTo>
                  <a:lnTo>
                    <a:pt x="556" y="8592"/>
                  </a:lnTo>
                  <a:lnTo>
                    <a:pt x="528" y="8889"/>
                  </a:lnTo>
                  <a:lnTo>
                    <a:pt x="499" y="9128"/>
                  </a:lnTo>
                  <a:lnTo>
                    <a:pt x="441" y="9463"/>
                  </a:lnTo>
                  <a:lnTo>
                    <a:pt x="413" y="9578"/>
                  </a:lnTo>
                  <a:lnTo>
                    <a:pt x="413" y="9770"/>
                  </a:lnTo>
                  <a:lnTo>
                    <a:pt x="422" y="9952"/>
                  </a:lnTo>
                  <a:lnTo>
                    <a:pt x="451" y="10115"/>
                  </a:lnTo>
                  <a:lnTo>
                    <a:pt x="489" y="10258"/>
                  </a:lnTo>
                  <a:lnTo>
                    <a:pt x="528" y="10392"/>
                  </a:lnTo>
                  <a:lnTo>
                    <a:pt x="585" y="10507"/>
                  </a:lnTo>
                  <a:lnTo>
                    <a:pt x="652" y="10603"/>
                  </a:lnTo>
                  <a:lnTo>
                    <a:pt x="729" y="10699"/>
                  </a:lnTo>
                  <a:lnTo>
                    <a:pt x="815" y="10766"/>
                  </a:lnTo>
                  <a:lnTo>
                    <a:pt x="911" y="10833"/>
                  </a:lnTo>
                  <a:lnTo>
                    <a:pt x="1006" y="10881"/>
                  </a:lnTo>
                  <a:lnTo>
                    <a:pt x="1112" y="10919"/>
                  </a:lnTo>
                  <a:lnTo>
                    <a:pt x="1227" y="10948"/>
                  </a:lnTo>
                  <a:lnTo>
                    <a:pt x="1351" y="10958"/>
                  </a:lnTo>
                  <a:lnTo>
                    <a:pt x="1476" y="10967"/>
                  </a:lnTo>
                  <a:lnTo>
                    <a:pt x="1610" y="10958"/>
                  </a:lnTo>
                  <a:lnTo>
                    <a:pt x="1744" y="10948"/>
                  </a:lnTo>
                  <a:lnTo>
                    <a:pt x="1888" y="10919"/>
                  </a:lnTo>
                  <a:lnTo>
                    <a:pt x="2031" y="10890"/>
                  </a:lnTo>
                  <a:lnTo>
                    <a:pt x="2175" y="10852"/>
                  </a:lnTo>
                  <a:lnTo>
                    <a:pt x="2328" y="10804"/>
                  </a:lnTo>
                  <a:lnTo>
                    <a:pt x="2481" y="10747"/>
                  </a:lnTo>
                  <a:lnTo>
                    <a:pt x="2788" y="10622"/>
                  </a:lnTo>
                  <a:lnTo>
                    <a:pt x="3094" y="10469"/>
                  </a:lnTo>
                  <a:lnTo>
                    <a:pt x="3401" y="10297"/>
                  </a:lnTo>
                  <a:lnTo>
                    <a:pt x="3707" y="10105"/>
                  </a:lnTo>
                  <a:lnTo>
                    <a:pt x="3995" y="9904"/>
                  </a:lnTo>
                  <a:lnTo>
                    <a:pt x="4177" y="9770"/>
                  </a:lnTo>
                  <a:lnTo>
                    <a:pt x="4349" y="9636"/>
                  </a:lnTo>
                  <a:lnTo>
                    <a:pt x="4512" y="9492"/>
                  </a:lnTo>
                  <a:lnTo>
                    <a:pt x="4656" y="9348"/>
                  </a:lnTo>
                  <a:lnTo>
                    <a:pt x="4799" y="9205"/>
                  </a:lnTo>
                  <a:lnTo>
                    <a:pt x="4924" y="9071"/>
                  </a:lnTo>
                  <a:lnTo>
                    <a:pt x="5154" y="8802"/>
                  </a:lnTo>
                  <a:lnTo>
                    <a:pt x="5336" y="8573"/>
                  </a:lnTo>
                  <a:lnTo>
                    <a:pt x="5460" y="8391"/>
                  </a:lnTo>
                  <a:lnTo>
                    <a:pt x="5566" y="8237"/>
                  </a:lnTo>
                  <a:lnTo>
                    <a:pt x="5336" y="7998"/>
                  </a:lnTo>
                  <a:lnTo>
                    <a:pt x="5115" y="7739"/>
                  </a:lnTo>
                  <a:lnTo>
                    <a:pt x="4895" y="7471"/>
                  </a:lnTo>
                  <a:lnTo>
                    <a:pt x="4694" y="7184"/>
                  </a:lnTo>
                  <a:lnTo>
                    <a:pt x="4502" y="6887"/>
                  </a:lnTo>
                  <a:lnTo>
                    <a:pt x="4311" y="6571"/>
                  </a:lnTo>
                  <a:lnTo>
                    <a:pt x="4138" y="6255"/>
                  </a:lnTo>
                  <a:lnTo>
                    <a:pt x="3966" y="5919"/>
                  </a:lnTo>
                  <a:lnTo>
                    <a:pt x="3813" y="5584"/>
                  </a:lnTo>
                  <a:lnTo>
                    <a:pt x="3660" y="5249"/>
                  </a:lnTo>
                  <a:lnTo>
                    <a:pt x="3516" y="4904"/>
                  </a:lnTo>
                  <a:lnTo>
                    <a:pt x="3382" y="4559"/>
                  </a:lnTo>
                  <a:lnTo>
                    <a:pt x="3257" y="4215"/>
                  </a:lnTo>
                  <a:lnTo>
                    <a:pt x="3142" y="3879"/>
                  </a:lnTo>
                  <a:lnTo>
                    <a:pt x="3037" y="3544"/>
                  </a:lnTo>
                  <a:lnTo>
                    <a:pt x="2932" y="3209"/>
                  </a:lnTo>
                  <a:lnTo>
                    <a:pt x="2750" y="2567"/>
                  </a:lnTo>
                  <a:lnTo>
                    <a:pt x="2596" y="1964"/>
                  </a:lnTo>
                  <a:lnTo>
                    <a:pt x="2472" y="1427"/>
                  </a:lnTo>
                  <a:lnTo>
                    <a:pt x="2376" y="948"/>
                  </a:lnTo>
                  <a:lnTo>
                    <a:pt x="2299" y="556"/>
                  </a:lnTo>
                  <a:lnTo>
                    <a:pt x="2242" y="259"/>
                  </a:lnTo>
                  <a:lnTo>
                    <a:pt x="2204" y="0"/>
                  </a:lnTo>
                  <a:close/>
                </a:path>
              </a:pathLst>
            </a:custGeom>
            <a:solidFill>
              <a:srgbClr val="FF96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957;p26"/>
            <p:cNvSpPr/>
            <p:nvPr/>
          </p:nvSpPr>
          <p:spPr>
            <a:xfrm>
              <a:off x="7603337" y="1639826"/>
              <a:ext cx="309350" cy="325516"/>
            </a:xfrm>
            <a:custGeom>
              <a:avLst/>
              <a:gdLst/>
              <a:ahLst/>
              <a:cxnLst/>
              <a:rect l="l" t="t" r="r" b="b"/>
              <a:pathLst>
                <a:path w="7865" h="8276" extrusionOk="0">
                  <a:moveTo>
                    <a:pt x="6169" y="0"/>
                  </a:moveTo>
                  <a:lnTo>
                    <a:pt x="6015" y="29"/>
                  </a:lnTo>
                  <a:lnTo>
                    <a:pt x="5853" y="58"/>
                  </a:lnTo>
                  <a:lnTo>
                    <a:pt x="5517" y="154"/>
                  </a:lnTo>
                  <a:lnTo>
                    <a:pt x="5335" y="192"/>
                  </a:lnTo>
                  <a:lnTo>
                    <a:pt x="5153" y="230"/>
                  </a:lnTo>
                  <a:lnTo>
                    <a:pt x="4962" y="259"/>
                  </a:lnTo>
                  <a:lnTo>
                    <a:pt x="4761" y="278"/>
                  </a:lnTo>
                  <a:lnTo>
                    <a:pt x="4358" y="297"/>
                  </a:lnTo>
                  <a:lnTo>
                    <a:pt x="3947" y="326"/>
                  </a:lnTo>
                  <a:lnTo>
                    <a:pt x="3535" y="364"/>
                  </a:lnTo>
                  <a:lnTo>
                    <a:pt x="3123" y="412"/>
                  </a:lnTo>
                  <a:lnTo>
                    <a:pt x="2721" y="470"/>
                  </a:lnTo>
                  <a:lnTo>
                    <a:pt x="2328" y="527"/>
                  </a:lnTo>
                  <a:lnTo>
                    <a:pt x="1590" y="652"/>
                  </a:lnTo>
                  <a:lnTo>
                    <a:pt x="949" y="767"/>
                  </a:lnTo>
                  <a:lnTo>
                    <a:pt x="451" y="872"/>
                  </a:lnTo>
                  <a:lnTo>
                    <a:pt x="0" y="968"/>
                  </a:lnTo>
                  <a:lnTo>
                    <a:pt x="144" y="1408"/>
                  </a:lnTo>
                  <a:lnTo>
                    <a:pt x="508" y="2510"/>
                  </a:lnTo>
                  <a:lnTo>
                    <a:pt x="738" y="3190"/>
                  </a:lnTo>
                  <a:lnTo>
                    <a:pt x="997" y="3908"/>
                  </a:lnTo>
                  <a:lnTo>
                    <a:pt x="1265" y="4617"/>
                  </a:lnTo>
                  <a:lnTo>
                    <a:pt x="1533" y="5268"/>
                  </a:lnTo>
                  <a:lnTo>
                    <a:pt x="1638" y="5508"/>
                  </a:lnTo>
                  <a:lnTo>
                    <a:pt x="1763" y="5757"/>
                  </a:lnTo>
                  <a:lnTo>
                    <a:pt x="1916" y="5996"/>
                  </a:lnTo>
                  <a:lnTo>
                    <a:pt x="2079" y="6255"/>
                  </a:lnTo>
                  <a:lnTo>
                    <a:pt x="2261" y="6494"/>
                  </a:lnTo>
                  <a:lnTo>
                    <a:pt x="2452" y="6743"/>
                  </a:lnTo>
                  <a:lnTo>
                    <a:pt x="2654" y="6983"/>
                  </a:lnTo>
                  <a:lnTo>
                    <a:pt x="2874" y="7203"/>
                  </a:lnTo>
                  <a:lnTo>
                    <a:pt x="3094" y="7414"/>
                  </a:lnTo>
                  <a:lnTo>
                    <a:pt x="3324" y="7615"/>
                  </a:lnTo>
                  <a:lnTo>
                    <a:pt x="3563" y="7787"/>
                  </a:lnTo>
                  <a:lnTo>
                    <a:pt x="3803" y="7941"/>
                  </a:lnTo>
                  <a:lnTo>
                    <a:pt x="3927" y="8008"/>
                  </a:lnTo>
                  <a:lnTo>
                    <a:pt x="4052" y="8075"/>
                  </a:lnTo>
                  <a:lnTo>
                    <a:pt x="4176" y="8123"/>
                  </a:lnTo>
                  <a:lnTo>
                    <a:pt x="4291" y="8171"/>
                  </a:lnTo>
                  <a:lnTo>
                    <a:pt x="4416" y="8209"/>
                  </a:lnTo>
                  <a:lnTo>
                    <a:pt x="4540" y="8238"/>
                  </a:lnTo>
                  <a:lnTo>
                    <a:pt x="4665" y="8257"/>
                  </a:lnTo>
                  <a:lnTo>
                    <a:pt x="4780" y="8276"/>
                  </a:lnTo>
                  <a:lnTo>
                    <a:pt x="4943" y="8276"/>
                  </a:lnTo>
                  <a:lnTo>
                    <a:pt x="5106" y="8257"/>
                  </a:lnTo>
                  <a:lnTo>
                    <a:pt x="5259" y="8218"/>
                  </a:lnTo>
                  <a:lnTo>
                    <a:pt x="5412" y="8171"/>
                  </a:lnTo>
                  <a:lnTo>
                    <a:pt x="5556" y="8113"/>
                  </a:lnTo>
                  <a:lnTo>
                    <a:pt x="5709" y="8036"/>
                  </a:lnTo>
                  <a:lnTo>
                    <a:pt x="5843" y="7950"/>
                  </a:lnTo>
                  <a:lnTo>
                    <a:pt x="5987" y="7855"/>
                  </a:lnTo>
                  <a:lnTo>
                    <a:pt x="6111" y="7749"/>
                  </a:lnTo>
                  <a:lnTo>
                    <a:pt x="6236" y="7634"/>
                  </a:lnTo>
                  <a:lnTo>
                    <a:pt x="6360" y="7519"/>
                  </a:lnTo>
                  <a:lnTo>
                    <a:pt x="6475" y="7395"/>
                  </a:lnTo>
                  <a:lnTo>
                    <a:pt x="6581" y="7280"/>
                  </a:lnTo>
                  <a:lnTo>
                    <a:pt x="6676" y="7155"/>
                  </a:lnTo>
                  <a:lnTo>
                    <a:pt x="6849" y="6906"/>
                  </a:lnTo>
                  <a:lnTo>
                    <a:pt x="7021" y="6629"/>
                  </a:lnTo>
                  <a:lnTo>
                    <a:pt x="7174" y="6360"/>
                  </a:lnTo>
                  <a:lnTo>
                    <a:pt x="7308" y="6083"/>
                  </a:lnTo>
                  <a:lnTo>
                    <a:pt x="7423" y="5814"/>
                  </a:lnTo>
                  <a:lnTo>
                    <a:pt x="7529" y="5556"/>
                  </a:lnTo>
                  <a:lnTo>
                    <a:pt x="7615" y="5288"/>
                  </a:lnTo>
                  <a:lnTo>
                    <a:pt x="7682" y="5029"/>
                  </a:lnTo>
                  <a:lnTo>
                    <a:pt x="7749" y="4780"/>
                  </a:lnTo>
                  <a:lnTo>
                    <a:pt x="7787" y="4531"/>
                  </a:lnTo>
                  <a:lnTo>
                    <a:pt x="7826" y="4282"/>
                  </a:lnTo>
                  <a:lnTo>
                    <a:pt x="7845" y="4042"/>
                  </a:lnTo>
                  <a:lnTo>
                    <a:pt x="7854" y="3813"/>
                  </a:lnTo>
                  <a:lnTo>
                    <a:pt x="7864" y="3583"/>
                  </a:lnTo>
                  <a:lnTo>
                    <a:pt x="7854" y="3372"/>
                  </a:lnTo>
                  <a:lnTo>
                    <a:pt x="7845" y="3161"/>
                  </a:lnTo>
                  <a:lnTo>
                    <a:pt x="7826" y="2960"/>
                  </a:lnTo>
                  <a:lnTo>
                    <a:pt x="7797" y="2759"/>
                  </a:lnTo>
                  <a:lnTo>
                    <a:pt x="7768" y="2577"/>
                  </a:lnTo>
                  <a:lnTo>
                    <a:pt x="7701" y="2242"/>
                  </a:lnTo>
                  <a:lnTo>
                    <a:pt x="7625" y="1945"/>
                  </a:lnTo>
                  <a:lnTo>
                    <a:pt x="7548" y="1686"/>
                  </a:lnTo>
                  <a:lnTo>
                    <a:pt x="7471" y="1485"/>
                  </a:lnTo>
                  <a:lnTo>
                    <a:pt x="7404" y="1341"/>
                  </a:lnTo>
                  <a:lnTo>
                    <a:pt x="7347" y="1217"/>
                  </a:lnTo>
                  <a:lnTo>
                    <a:pt x="7270" y="987"/>
                  </a:lnTo>
                  <a:lnTo>
                    <a:pt x="7194" y="776"/>
                  </a:lnTo>
                  <a:lnTo>
                    <a:pt x="7136" y="661"/>
                  </a:lnTo>
                  <a:lnTo>
                    <a:pt x="7079" y="546"/>
                  </a:lnTo>
                  <a:lnTo>
                    <a:pt x="7031" y="451"/>
                  </a:lnTo>
                  <a:lnTo>
                    <a:pt x="6964" y="364"/>
                  </a:lnTo>
                  <a:lnTo>
                    <a:pt x="6906" y="288"/>
                  </a:lnTo>
                  <a:lnTo>
                    <a:pt x="6849" y="221"/>
                  </a:lnTo>
                  <a:lnTo>
                    <a:pt x="6782" y="173"/>
                  </a:lnTo>
                  <a:lnTo>
                    <a:pt x="6724" y="125"/>
                  </a:lnTo>
                  <a:lnTo>
                    <a:pt x="6657" y="87"/>
                  </a:lnTo>
                  <a:lnTo>
                    <a:pt x="6590" y="48"/>
                  </a:lnTo>
                  <a:lnTo>
                    <a:pt x="6523" y="29"/>
                  </a:lnTo>
                  <a:lnTo>
                    <a:pt x="6456" y="10"/>
                  </a:lnTo>
                  <a:lnTo>
                    <a:pt x="6389" y="0"/>
                  </a:lnTo>
                  <a:close/>
                </a:path>
              </a:pathLst>
            </a:custGeom>
            <a:solidFill>
              <a:srgbClr val="FFA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958;p26"/>
            <p:cNvSpPr/>
            <p:nvPr/>
          </p:nvSpPr>
          <p:spPr>
            <a:xfrm>
              <a:off x="7868902" y="1648479"/>
              <a:ext cx="64112" cy="110052"/>
            </a:xfrm>
            <a:custGeom>
              <a:avLst/>
              <a:gdLst/>
              <a:ahLst/>
              <a:cxnLst/>
              <a:rect l="l" t="t" r="r" b="b"/>
              <a:pathLst>
                <a:path w="1630" h="2798" extrusionOk="0">
                  <a:moveTo>
                    <a:pt x="624" y="1"/>
                  </a:moveTo>
                  <a:lnTo>
                    <a:pt x="547" y="10"/>
                  </a:lnTo>
                  <a:lnTo>
                    <a:pt x="470" y="29"/>
                  </a:lnTo>
                  <a:lnTo>
                    <a:pt x="394" y="68"/>
                  </a:lnTo>
                  <a:lnTo>
                    <a:pt x="327" y="116"/>
                  </a:lnTo>
                  <a:lnTo>
                    <a:pt x="269" y="173"/>
                  </a:lnTo>
                  <a:lnTo>
                    <a:pt x="212" y="240"/>
                  </a:lnTo>
                  <a:lnTo>
                    <a:pt x="164" y="326"/>
                  </a:lnTo>
                  <a:lnTo>
                    <a:pt x="116" y="422"/>
                  </a:lnTo>
                  <a:lnTo>
                    <a:pt x="78" y="518"/>
                  </a:lnTo>
                  <a:lnTo>
                    <a:pt x="49" y="623"/>
                  </a:lnTo>
                  <a:lnTo>
                    <a:pt x="20" y="738"/>
                  </a:lnTo>
                  <a:lnTo>
                    <a:pt x="11" y="863"/>
                  </a:lnTo>
                  <a:lnTo>
                    <a:pt x="1" y="997"/>
                  </a:lnTo>
                  <a:lnTo>
                    <a:pt x="1" y="1121"/>
                  </a:lnTo>
                  <a:lnTo>
                    <a:pt x="1" y="1265"/>
                  </a:lnTo>
                  <a:lnTo>
                    <a:pt x="20" y="1399"/>
                  </a:lnTo>
                  <a:lnTo>
                    <a:pt x="39" y="1543"/>
                  </a:lnTo>
                  <a:lnTo>
                    <a:pt x="68" y="1686"/>
                  </a:lnTo>
                  <a:lnTo>
                    <a:pt x="106" y="1821"/>
                  </a:lnTo>
                  <a:lnTo>
                    <a:pt x="154" y="1955"/>
                  </a:lnTo>
                  <a:lnTo>
                    <a:pt x="202" y="2079"/>
                  </a:lnTo>
                  <a:lnTo>
                    <a:pt x="260" y="2194"/>
                  </a:lnTo>
                  <a:lnTo>
                    <a:pt x="327" y="2299"/>
                  </a:lnTo>
                  <a:lnTo>
                    <a:pt x="384" y="2395"/>
                  </a:lnTo>
                  <a:lnTo>
                    <a:pt x="461" y="2491"/>
                  </a:lnTo>
                  <a:lnTo>
                    <a:pt x="528" y="2568"/>
                  </a:lnTo>
                  <a:lnTo>
                    <a:pt x="604" y="2635"/>
                  </a:lnTo>
                  <a:lnTo>
                    <a:pt x="681" y="2692"/>
                  </a:lnTo>
                  <a:lnTo>
                    <a:pt x="758" y="2740"/>
                  </a:lnTo>
                  <a:lnTo>
                    <a:pt x="844" y="2769"/>
                  </a:lnTo>
                  <a:lnTo>
                    <a:pt x="920" y="2798"/>
                  </a:lnTo>
                  <a:lnTo>
                    <a:pt x="997" y="2798"/>
                  </a:lnTo>
                  <a:lnTo>
                    <a:pt x="1083" y="2788"/>
                  </a:lnTo>
                  <a:lnTo>
                    <a:pt x="1160" y="2769"/>
                  </a:lnTo>
                  <a:lnTo>
                    <a:pt x="1237" y="2731"/>
                  </a:lnTo>
                  <a:lnTo>
                    <a:pt x="1304" y="2683"/>
                  </a:lnTo>
                  <a:lnTo>
                    <a:pt x="1361" y="2625"/>
                  </a:lnTo>
                  <a:lnTo>
                    <a:pt x="1419" y="2549"/>
                  </a:lnTo>
                  <a:lnTo>
                    <a:pt x="1466" y="2472"/>
                  </a:lnTo>
                  <a:lnTo>
                    <a:pt x="1514" y="2376"/>
                  </a:lnTo>
                  <a:lnTo>
                    <a:pt x="1553" y="2280"/>
                  </a:lnTo>
                  <a:lnTo>
                    <a:pt x="1581" y="2175"/>
                  </a:lnTo>
                  <a:lnTo>
                    <a:pt x="1601" y="2050"/>
                  </a:lnTo>
                  <a:lnTo>
                    <a:pt x="1620" y="1936"/>
                  </a:lnTo>
                  <a:lnTo>
                    <a:pt x="1629" y="1801"/>
                  </a:lnTo>
                  <a:lnTo>
                    <a:pt x="1629" y="1667"/>
                  </a:lnTo>
                  <a:lnTo>
                    <a:pt x="1629" y="1533"/>
                  </a:lnTo>
                  <a:lnTo>
                    <a:pt x="1610" y="1390"/>
                  </a:lnTo>
                  <a:lnTo>
                    <a:pt x="1591" y="1246"/>
                  </a:lnTo>
                  <a:lnTo>
                    <a:pt x="1553" y="1112"/>
                  </a:lnTo>
                  <a:lnTo>
                    <a:pt x="1514" y="968"/>
                  </a:lnTo>
                  <a:lnTo>
                    <a:pt x="1476" y="844"/>
                  </a:lnTo>
                  <a:lnTo>
                    <a:pt x="1419" y="719"/>
                  </a:lnTo>
                  <a:lnTo>
                    <a:pt x="1371" y="604"/>
                  </a:lnTo>
                  <a:lnTo>
                    <a:pt x="1304" y="499"/>
                  </a:lnTo>
                  <a:lnTo>
                    <a:pt x="1237" y="393"/>
                  </a:lnTo>
                  <a:lnTo>
                    <a:pt x="1169" y="307"/>
                  </a:lnTo>
                  <a:lnTo>
                    <a:pt x="1102" y="231"/>
                  </a:lnTo>
                  <a:lnTo>
                    <a:pt x="1026" y="164"/>
                  </a:lnTo>
                  <a:lnTo>
                    <a:pt x="949" y="106"/>
                  </a:lnTo>
                  <a:lnTo>
                    <a:pt x="873" y="58"/>
                  </a:lnTo>
                  <a:lnTo>
                    <a:pt x="786" y="20"/>
                  </a:lnTo>
                  <a:lnTo>
                    <a:pt x="710" y="1"/>
                  </a:lnTo>
                  <a:close/>
                </a:path>
              </a:pathLst>
            </a:custGeom>
            <a:solidFill>
              <a:srgbClr val="FFA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959;p26"/>
            <p:cNvSpPr/>
            <p:nvPr/>
          </p:nvSpPr>
          <p:spPr>
            <a:xfrm>
              <a:off x="7730652" y="1771311"/>
              <a:ext cx="42243" cy="79884"/>
            </a:xfrm>
            <a:custGeom>
              <a:avLst/>
              <a:gdLst/>
              <a:ahLst/>
              <a:cxnLst/>
              <a:rect l="l" t="t" r="r" b="b"/>
              <a:pathLst>
                <a:path w="1074" h="2031" extrusionOk="0">
                  <a:moveTo>
                    <a:pt x="1" y="0"/>
                  </a:moveTo>
                  <a:lnTo>
                    <a:pt x="77" y="211"/>
                  </a:lnTo>
                  <a:lnTo>
                    <a:pt x="144" y="422"/>
                  </a:lnTo>
                  <a:lnTo>
                    <a:pt x="192" y="632"/>
                  </a:lnTo>
                  <a:lnTo>
                    <a:pt x="231" y="843"/>
                  </a:lnTo>
                  <a:lnTo>
                    <a:pt x="259" y="1063"/>
                  </a:lnTo>
                  <a:lnTo>
                    <a:pt x="269" y="1274"/>
                  </a:lnTo>
                  <a:lnTo>
                    <a:pt x="279" y="1494"/>
                  </a:lnTo>
                  <a:lnTo>
                    <a:pt x="269" y="1705"/>
                  </a:lnTo>
                  <a:lnTo>
                    <a:pt x="298" y="1791"/>
                  </a:lnTo>
                  <a:lnTo>
                    <a:pt x="336" y="1868"/>
                  </a:lnTo>
                  <a:lnTo>
                    <a:pt x="394" y="1935"/>
                  </a:lnTo>
                  <a:lnTo>
                    <a:pt x="461" y="1983"/>
                  </a:lnTo>
                  <a:lnTo>
                    <a:pt x="537" y="2021"/>
                  </a:lnTo>
                  <a:lnTo>
                    <a:pt x="623" y="2031"/>
                  </a:lnTo>
                  <a:lnTo>
                    <a:pt x="710" y="2031"/>
                  </a:lnTo>
                  <a:lnTo>
                    <a:pt x="796" y="2012"/>
                  </a:lnTo>
                  <a:lnTo>
                    <a:pt x="882" y="1973"/>
                  </a:lnTo>
                  <a:lnTo>
                    <a:pt x="959" y="1916"/>
                  </a:lnTo>
                  <a:lnTo>
                    <a:pt x="1016" y="1849"/>
                  </a:lnTo>
                  <a:lnTo>
                    <a:pt x="1054" y="1772"/>
                  </a:lnTo>
                  <a:lnTo>
                    <a:pt x="1074" y="1686"/>
                  </a:lnTo>
                  <a:lnTo>
                    <a:pt x="1074" y="1590"/>
                  </a:lnTo>
                  <a:lnTo>
                    <a:pt x="1054" y="1504"/>
                  </a:lnTo>
                  <a:lnTo>
                    <a:pt x="1016" y="1418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64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960;p26"/>
            <p:cNvSpPr/>
            <p:nvPr/>
          </p:nvSpPr>
          <p:spPr>
            <a:xfrm>
              <a:off x="7484280" y="1425864"/>
              <a:ext cx="326656" cy="355644"/>
            </a:xfrm>
            <a:custGeom>
              <a:avLst/>
              <a:gdLst/>
              <a:ahLst/>
              <a:cxnLst/>
              <a:rect l="l" t="t" r="r" b="b"/>
              <a:pathLst>
                <a:path w="8305" h="9042" extrusionOk="0">
                  <a:moveTo>
                    <a:pt x="4502" y="0"/>
                  </a:moveTo>
                  <a:lnTo>
                    <a:pt x="4225" y="29"/>
                  </a:lnTo>
                  <a:lnTo>
                    <a:pt x="3937" y="58"/>
                  </a:lnTo>
                  <a:lnTo>
                    <a:pt x="3640" y="115"/>
                  </a:lnTo>
                  <a:lnTo>
                    <a:pt x="3487" y="153"/>
                  </a:lnTo>
                  <a:lnTo>
                    <a:pt x="3343" y="192"/>
                  </a:lnTo>
                  <a:lnTo>
                    <a:pt x="3200" y="249"/>
                  </a:lnTo>
                  <a:lnTo>
                    <a:pt x="3056" y="307"/>
                  </a:lnTo>
                  <a:lnTo>
                    <a:pt x="2912" y="374"/>
                  </a:lnTo>
                  <a:lnTo>
                    <a:pt x="2769" y="450"/>
                  </a:lnTo>
                  <a:lnTo>
                    <a:pt x="2635" y="527"/>
                  </a:lnTo>
                  <a:lnTo>
                    <a:pt x="2501" y="623"/>
                  </a:lnTo>
                  <a:lnTo>
                    <a:pt x="2367" y="718"/>
                  </a:lnTo>
                  <a:lnTo>
                    <a:pt x="2232" y="824"/>
                  </a:lnTo>
                  <a:lnTo>
                    <a:pt x="2108" y="929"/>
                  </a:lnTo>
                  <a:lnTo>
                    <a:pt x="1983" y="1044"/>
                  </a:lnTo>
                  <a:lnTo>
                    <a:pt x="1859" y="1159"/>
                  </a:lnTo>
                  <a:lnTo>
                    <a:pt x="1734" y="1284"/>
                  </a:lnTo>
                  <a:lnTo>
                    <a:pt x="1504" y="1552"/>
                  </a:lnTo>
                  <a:lnTo>
                    <a:pt x="1284" y="1839"/>
                  </a:lnTo>
                  <a:lnTo>
                    <a:pt x="1083" y="2136"/>
                  </a:lnTo>
                  <a:lnTo>
                    <a:pt x="892" y="2452"/>
                  </a:lnTo>
                  <a:lnTo>
                    <a:pt x="719" y="2787"/>
                  </a:lnTo>
                  <a:lnTo>
                    <a:pt x="566" y="3123"/>
                  </a:lnTo>
                  <a:lnTo>
                    <a:pt x="422" y="3467"/>
                  </a:lnTo>
                  <a:lnTo>
                    <a:pt x="298" y="3822"/>
                  </a:lnTo>
                  <a:lnTo>
                    <a:pt x="202" y="4176"/>
                  </a:lnTo>
                  <a:lnTo>
                    <a:pt x="116" y="4531"/>
                  </a:lnTo>
                  <a:lnTo>
                    <a:pt x="58" y="4894"/>
                  </a:lnTo>
                  <a:lnTo>
                    <a:pt x="10" y="5249"/>
                  </a:lnTo>
                  <a:lnTo>
                    <a:pt x="1" y="5603"/>
                  </a:lnTo>
                  <a:lnTo>
                    <a:pt x="1" y="5776"/>
                  </a:lnTo>
                  <a:lnTo>
                    <a:pt x="1" y="5948"/>
                  </a:lnTo>
                  <a:lnTo>
                    <a:pt x="10" y="6120"/>
                  </a:lnTo>
                  <a:lnTo>
                    <a:pt x="29" y="6283"/>
                  </a:lnTo>
                  <a:lnTo>
                    <a:pt x="58" y="6446"/>
                  </a:lnTo>
                  <a:lnTo>
                    <a:pt x="87" y="6609"/>
                  </a:lnTo>
                  <a:lnTo>
                    <a:pt x="125" y="6772"/>
                  </a:lnTo>
                  <a:lnTo>
                    <a:pt x="173" y="6925"/>
                  </a:lnTo>
                  <a:lnTo>
                    <a:pt x="221" y="7078"/>
                  </a:lnTo>
                  <a:lnTo>
                    <a:pt x="279" y="7222"/>
                  </a:lnTo>
                  <a:lnTo>
                    <a:pt x="346" y="7366"/>
                  </a:lnTo>
                  <a:lnTo>
                    <a:pt x="413" y="7509"/>
                  </a:lnTo>
                  <a:lnTo>
                    <a:pt x="499" y="7643"/>
                  </a:lnTo>
                  <a:lnTo>
                    <a:pt x="585" y="7778"/>
                  </a:lnTo>
                  <a:lnTo>
                    <a:pt x="671" y="7902"/>
                  </a:lnTo>
                  <a:lnTo>
                    <a:pt x="777" y="8017"/>
                  </a:lnTo>
                  <a:lnTo>
                    <a:pt x="882" y="8132"/>
                  </a:lnTo>
                  <a:lnTo>
                    <a:pt x="1006" y="8237"/>
                  </a:lnTo>
                  <a:lnTo>
                    <a:pt x="1131" y="8343"/>
                  </a:lnTo>
                  <a:lnTo>
                    <a:pt x="1255" y="8438"/>
                  </a:lnTo>
                  <a:lnTo>
                    <a:pt x="1399" y="8525"/>
                  </a:lnTo>
                  <a:lnTo>
                    <a:pt x="1552" y="8601"/>
                  </a:lnTo>
                  <a:lnTo>
                    <a:pt x="1706" y="8678"/>
                  </a:lnTo>
                  <a:lnTo>
                    <a:pt x="1868" y="8745"/>
                  </a:lnTo>
                  <a:lnTo>
                    <a:pt x="2041" y="8802"/>
                  </a:lnTo>
                  <a:lnTo>
                    <a:pt x="2204" y="8860"/>
                  </a:lnTo>
                  <a:lnTo>
                    <a:pt x="2367" y="8908"/>
                  </a:lnTo>
                  <a:lnTo>
                    <a:pt x="2529" y="8946"/>
                  </a:lnTo>
                  <a:lnTo>
                    <a:pt x="2692" y="8975"/>
                  </a:lnTo>
                  <a:lnTo>
                    <a:pt x="2855" y="9004"/>
                  </a:lnTo>
                  <a:lnTo>
                    <a:pt x="3008" y="9023"/>
                  </a:lnTo>
                  <a:lnTo>
                    <a:pt x="3162" y="9032"/>
                  </a:lnTo>
                  <a:lnTo>
                    <a:pt x="3315" y="9042"/>
                  </a:lnTo>
                  <a:lnTo>
                    <a:pt x="3621" y="9042"/>
                  </a:lnTo>
                  <a:lnTo>
                    <a:pt x="3765" y="9032"/>
                  </a:lnTo>
                  <a:lnTo>
                    <a:pt x="4052" y="8994"/>
                  </a:lnTo>
                  <a:lnTo>
                    <a:pt x="4330" y="8936"/>
                  </a:lnTo>
                  <a:lnTo>
                    <a:pt x="4598" y="8860"/>
                  </a:lnTo>
                  <a:lnTo>
                    <a:pt x="4857" y="8754"/>
                  </a:lnTo>
                  <a:lnTo>
                    <a:pt x="5115" y="8640"/>
                  </a:lnTo>
                  <a:lnTo>
                    <a:pt x="5355" y="8505"/>
                  </a:lnTo>
                  <a:lnTo>
                    <a:pt x="5594" y="8362"/>
                  </a:lnTo>
                  <a:lnTo>
                    <a:pt x="5824" y="8189"/>
                  </a:lnTo>
                  <a:lnTo>
                    <a:pt x="6035" y="8007"/>
                  </a:lnTo>
                  <a:lnTo>
                    <a:pt x="6246" y="7816"/>
                  </a:lnTo>
                  <a:lnTo>
                    <a:pt x="6447" y="7605"/>
                  </a:lnTo>
                  <a:lnTo>
                    <a:pt x="6638" y="7394"/>
                  </a:lnTo>
                  <a:lnTo>
                    <a:pt x="6811" y="7165"/>
                  </a:lnTo>
                  <a:lnTo>
                    <a:pt x="6983" y="6925"/>
                  </a:lnTo>
                  <a:lnTo>
                    <a:pt x="7146" y="6676"/>
                  </a:lnTo>
                  <a:lnTo>
                    <a:pt x="7299" y="6417"/>
                  </a:lnTo>
                  <a:lnTo>
                    <a:pt x="7443" y="6149"/>
                  </a:lnTo>
                  <a:lnTo>
                    <a:pt x="7577" y="5881"/>
                  </a:lnTo>
                  <a:lnTo>
                    <a:pt x="7702" y="5613"/>
                  </a:lnTo>
                  <a:lnTo>
                    <a:pt x="7807" y="5335"/>
                  </a:lnTo>
                  <a:lnTo>
                    <a:pt x="7912" y="5048"/>
                  </a:lnTo>
                  <a:lnTo>
                    <a:pt x="8008" y="4770"/>
                  </a:lnTo>
                  <a:lnTo>
                    <a:pt x="8085" y="4483"/>
                  </a:lnTo>
                  <a:lnTo>
                    <a:pt x="8161" y="4195"/>
                  </a:lnTo>
                  <a:lnTo>
                    <a:pt x="8219" y="3908"/>
                  </a:lnTo>
                  <a:lnTo>
                    <a:pt x="8276" y="3630"/>
                  </a:lnTo>
                  <a:lnTo>
                    <a:pt x="8295" y="3458"/>
                  </a:lnTo>
                  <a:lnTo>
                    <a:pt x="8305" y="3285"/>
                  </a:lnTo>
                  <a:lnTo>
                    <a:pt x="8305" y="3103"/>
                  </a:lnTo>
                  <a:lnTo>
                    <a:pt x="8286" y="2921"/>
                  </a:lnTo>
                  <a:lnTo>
                    <a:pt x="8267" y="2749"/>
                  </a:lnTo>
                  <a:lnTo>
                    <a:pt x="8228" y="2567"/>
                  </a:lnTo>
                  <a:lnTo>
                    <a:pt x="8180" y="2395"/>
                  </a:lnTo>
                  <a:lnTo>
                    <a:pt x="8123" y="2213"/>
                  </a:lnTo>
                  <a:lnTo>
                    <a:pt x="8056" y="2040"/>
                  </a:lnTo>
                  <a:lnTo>
                    <a:pt x="7970" y="1868"/>
                  </a:lnTo>
                  <a:lnTo>
                    <a:pt x="7884" y="1705"/>
                  </a:lnTo>
                  <a:lnTo>
                    <a:pt x="7778" y="1542"/>
                  </a:lnTo>
                  <a:lnTo>
                    <a:pt x="7673" y="1379"/>
                  </a:lnTo>
                  <a:lnTo>
                    <a:pt x="7548" y="1226"/>
                  </a:lnTo>
                  <a:lnTo>
                    <a:pt x="7414" y="1073"/>
                  </a:lnTo>
                  <a:lnTo>
                    <a:pt x="7271" y="939"/>
                  </a:lnTo>
                  <a:lnTo>
                    <a:pt x="7117" y="805"/>
                  </a:lnTo>
                  <a:lnTo>
                    <a:pt x="6954" y="680"/>
                  </a:lnTo>
                  <a:lnTo>
                    <a:pt x="6772" y="556"/>
                  </a:lnTo>
                  <a:lnTo>
                    <a:pt x="6590" y="450"/>
                  </a:lnTo>
                  <a:lnTo>
                    <a:pt x="6399" y="354"/>
                  </a:lnTo>
                  <a:lnTo>
                    <a:pt x="6198" y="268"/>
                  </a:lnTo>
                  <a:lnTo>
                    <a:pt x="5977" y="192"/>
                  </a:lnTo>
                  <a:lnTo>
                    <a:pt x="5757" y="125"/>
                  </a:lnTo>
                  <a:lnTo>
                    <a:pt x="5527" y="77"/>
                  </a:lnTo>
                  <a:lnTo>
                    <a:pt x="5278" y="38"/>
                  </a:lnTo>
                  <a:lnTo>
                    <a:pt x="5029" y="10"/>
                  </a:lnTo>
                  <a:lnTo>
                    <a:pt x="4771" y="0"/>
                  </a:lnTo>
                  <a:close/>
                </a:path>
              </a:pathLst>
            </a:custGeom>
            <a:solidFill>
              <a:srgbClr val="4E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961;p26"/>
            <p:cNvSpPr/>
            <p:nvPr/>
          </p:nvSpPr>
          <p:spPr>
            <a:xfrm>
              <a:off x="7748352" y="1861340"/>
              <a:ext cx="54672" cy="30168"/>
            </a:xfrm>
            <a:custGeom>
              <a:avLst/>
              <a:gdLst/>
              <a:ahLst/>
              <a:cxnLst/>
              <a:rect l="l" t="t" r="r" b="b"/>
              <a:pathLst>
                <a:path w="1390" h="767" extrusionOk="0">
                  <a:moveTo>
                    <a:pt x="796" y="0"/>
                  </a:moveTo>
                  <a:lnTo>
                    <a:pt x="700" y="10"/>
                  </a:lnTo>
                  <a:lnTo>
                    <a:pt x="595" y="29"/>
                  </a:lnTo>
                  <a:lnTo>
                    <a:pt x="489" y="58"/>
                  </a:lnTo>
                  <a:lnTo>
                    <a:pt x="394" y="115"/>
                  </a:lnTo>
                  <a:lnTo>
                    <a:pt x="298" y="173"/>
                  </a:lnTo>
                  <a:lnTo>
                    <a:pt x="221" y="249"/>
                  </a:lnTo>
                  <a:lnTo>
                    <a:pt x="145" y="326"/>
                  </a:lnTo>
                  <a:lnTo>
                    <a:pt x="87" y="422"/>
                  </a:lnTo>
                  <a:lnTo>
                    <a:pt x="39" y="518"/>
                  </a:lnTo>
                  <a:lnTo>
                    <a:pt x="1" y="633"/>
                  </a:lnTo>
                  <a:lnTo>
                    <a:pt x="1" y="671"/>
                  </a:lnTo>
                  <a:lnTo>
                    <a:pt x="20" y="709"/>
                  </a:lnTo>
                  <a:lnTo>
                    <a:pt x="49" y="747"/>
                  </a:lnTo>
                  <a:lnTo>
                    <a:pt x="87" y="767"/>
                  </a:lnTo>
                  <a:lnTo>
                    <a:pt x="116" y="767"/>
                  </a:lnTo>
                  <a:lnTo>
                    <a:pt x="145" y="757"/>
                  </a:lnTo>
                  <a:lnTo>
                    <a:pt x="183" y="747"/>
                  </a:lnTo>
                  <a:lnTo>
                    <a:pt x="202" y="719"/>
                  </a:lnTo>
                  <a:lnTo>
                    <a:pt x="221" y="680"/>
                  </a:lnTo>
                  <a:lnTo>
                    <a:pt x="250" y="604"/>
                  </a:lnTo>
                  <a:lnTo>
                    <a:pt x="279" y="527"/>
                  </a:lnTo>
                  <a:lnTo>
                    <a:pt x="327" y="460"/>
                  </a:lnTo>
                  <a:lnTo>
                    <a:pt x="375" y="403"/>
                  </a:lnTo>
                  <a:lnTo>
                    <a:pt x="442" y="345"/>
                  </a:lnTo>
                  <a:lnTo>
                    <a:pt x="499" y="307"/>
                  </a:lnTo>
                  <a:lnTo>
                    <a:pt x="576" y="269"/>
                  </a:lnTo>
                  <a:lnTo>
                    <a:pt x="652" y="240"/>
                  </a:lnTo>
                  <a:lnTo>
                    <a:pt x="729" y="230"/>
                  </a:lnTo>
                  <a:lnTo>
                    <a:pt x="806" y="221"/>
                  </a:lnTo>
                  <a:lnTo>
                    <a:pt x="873" y="230"/>
                  </a:lnTo>
                  <a:lnTo>
                    <a:pt x="949" y="240"/>
                  </a:lnTo>
                  <a:lnTo>
                    <a:pt x="1016" y="259"/>
                  </a:lnTo>
                  <a:lnTo>
                    <a:pt x="1083" y="288"/>
                  </a:lnTo>
                  <a:lnTo>
                    <a:pt x="1150" y="326"/>
                  </a:lnTo>
                  <a:lnTo>
                    <a:pt x="1208" y="374"/>
                  </a:lnTo>
                  <a:lnTo>
                    <a:pt x="1246" y="393"/>
                  </a:lnTo>
                  <a:lnTo>
                    <a:pt x="1284" y="403"/>
                  </a:lnTo>
                  <a:lnTo>
                    <a:pt x="1323" y="393"/>
                  </a:lnTo>
                  <a:lnTo>
                    <a:pt x="1361" y="364"/>
                  </a:lnTo>
                  <a:lnTo>
                    <a:pt x="1380" y="326"/>
                  </a:lnTo>
                  <a:lnTo>
                    <a:pt x="1390" y="288"/>
                  </a:lnTo>
                  <a:lnTo>
                    <a:pt x="1380" y="240"/>
                  </a:lnTo>
                  <a:lnTo>
                    <a:pt x="1351" y="211"/>
                  </a:lnTo>
                  <a:lnTo>
                    <a:pt x="1275" y="144"/>
                  </a:lnTo>
                  <a:lnTo>
                    <a:pt x="1189" y="96"/>
                  </a:lnTo>
                  <a:lnTo>
                    <a:pt x="1093" y="48"/>
                  </a:lnTo>
                  <a:lnTo>
                    <a:pt x="997" y="20"/>
                  </a:lnTo>
                  <a:lnTo>
                    <a:pt x="901" y="10"/>
                  </a:lnTo>
                  <a:lnTo>
                    <a:pt x="796" y="0"/>
                  </a:lnTo>
                  <a:close/>
                </a:path>
              </a:pathLst>
            </a:custGeom>
            <a:solidFill>
              <a:srgbClr val="A5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962;p26"/>
            <p:cNvSpPr/>
            <p:nvPr/>
          </p:nvSpPr>
          <p:spPr>
            <a:xfrm>
              <a:off x="7754763" y="1746060"/>
              <a:ext cx="51290" cy="29027"/>
            </a:xfrm>
            <a:custGeom>
              <a:avLst/>
              <a:gdLst/>
              <a:ahLst/>
              <a:cxnLst/>
              <a:rect l="l" t="t" r="r" b="b"/>
              <a:pathLst>
                <a:path w="1304" h="738" extrusionOk="0">
                  <a:moveTo>
                    <a:pt x="1198" y="0"/>
                  </a:moveTo>
                  <a:lnTo>
                    <a:pt x="1160" y="10"/>
                  </a:lnTo>
                  <a:lnTo>
                    <a:pt x="1121" y="29"/>
                  </a:lnTo>
                  <a:lnTo>
                    <a:pt x="1093" y="58"/>
                  </a:lnTo>
                  <a:lnTo>
                    <a:pt x="1007" y="192"/>
                  </a:lnTo>
                  <a:lnTo>
                    <a:pt x="911" y="297"/>
                  </a:lnTo>
                  <a:lnTo>
                    <a:pt x="815" y="384"/>
                  </a:lnTo>
                  <a:lnTo>
                    <a:pt x="757" y="412"/>
                  </a:lnTo>
                  <a:lnTo>
                    <a:pt x="700" y="441"/>
                  </a:lnTo>
                  <a:lnTo>
                    <a:pt x="643" y="470"/>
                  </a:lnTo>
                  <a:lnTo>
                    <a:pt x="575" y="489"/>
                  </a:lnTo>
                  <a:lnTo>
                    <a:pt x="441" y="508"/>
                  </a:lnTo>
                  <a:lnTo>
                    <a:pt x="298" y="508"/>
                  </a:lnTo>
                  <a:lnTo>
                    <a:pt x="135" y="489"/>
                  </a:lnTo>
                  <a:lnTo>
                    <a:pt x="87" y="489"/>
                  </a:lnTo>
                  <a:lnTo>
                    <a:pt x="49" y="508"/>
                  </a:lnTo>
                  <a:lnTo>
                    <a:pt x="20" y="537"/>
                  </a:lnTo>
                  <a:lnTo>
                    <a:pt x="1" y="585"/>
                  </a:lnTo>
                  <a:lnTo>
                    <a:pt x="1" y="623"/>
                  </a:lnTo>
                  <a:lnTo>
                    <a:pt x="20" y="661"/>
                  </a:lnTo>
                  <a:lnTo>
                    <a:pt x="58" y="700"/>
                  </a:lnTo>
                  <a:lnTo>
                    <a:pt x="97" y="709"/>
                  </a:lnTo>
                  <a:lnTo>
                    <a:pt x="231" y="728"/>
                  </a:lnTo>
                  <a:lnTo>
                    <a:pt x="355" y="738"/>
                  </a:lnTo>
                  <a:lnTo>
                    <a:pt x="499" y="728"/>
                  </a:lnTo>
                  <a:lnTo>
                    <a:pt x="643" y="700"/>
                  </a:lnTo>
                  <a:lnTo>
                    <a:pt x="767" y="652"/>
                  </a:lnTo>
                  <a:lnTo>
                    <a:pt x="892" y="594"/>
                  </a:lnTo>
                  <a:lnTo>
                    <a:pt x="1007" y="518"/>
                  </a:lnTo>
                  <a:lnTo>
                    <a:pt x="1102" y="412"/>
                  </a:lnTo>
                  <a:lnTo>
                    <a:pt x="1198" y="297"/>
                  </a:lnTo>
                  <a:lnTo>
                    <a:pt x="1284" y="173"/>
                  </a:lnTo>
                  <a:lnTo>
                    <a:pt x="1303" y="125"/>
                  </a:lnTo>
                  <a:lnTo>
                    <a:pt x="1294" y="87"/>
                  </a:lnTo>
                  <a:lnTo>
                    <a:pt x="1275" y="48"/>
                  </a:lnTo>
                  <a:lnTo>
                    <a:pt x="1246" y="20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rgbClr val="A5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963;p26"/>
            <p:cNvSpPr/>
            <p:nvPr/>
          </p:nvSpPr>
          <p:spPr>
            <a:xfrm>
              <a:off x="7744222" y="1708027"/>
              <a:ext cx="46373" cy="40316"/>
            </a:xfrm>
            <a:custGeom>
              <a:avLst/>
              <a:gdLst/>
              <a:ahLst/>
              <a:cxnLst/>
              <a:rect l="l" t="t" r="r" b="b"/>
              <a:pathLst>
                <a:path w="1179" h="1025" extrusionOk="0">
                  <a:moveTo>
                    <a:pt x="1035" y="0"/>
                  </a:moveTo>
                  <a:lnTo>
                    <a:pt x="997" y="19"/>
                  </a:lnTo>
                  <a:lnTo>
                    <a:pt x="39" y="833"/>
                  </a:lnTo>
                  <a:lnTo>
                    <a:pt x="10" y="862"/>
                  </a:lnTo>
                  <a:lnTo>
                    <a:pt x="1" y="910"/>
                  </a:lnTo>
                  <a:lnTo>
                    <a:pt x="1" y="948"/>
                  </a:lnTo>
                  <a:lnTo>
                    <a:pt x="29" y="987"/>
                  </a:lnTo>
                  <a:lnTo>
                    <a:pt x="68" y="1015"/>
                  </a:lnTo>
                  <a:lnTo>
                    <a:pt x="106" y="1025"/>
                  </a:lnTo>
                  <a:lnTo>
                    <a:pt x="144" y="1025"/>
                  </a:lnTo>
                  <a:lnTo>
                    <a:pt x="183" y="1006"/>
                  </a:lnTo>
                  <a:lnTo>
                    <a:pt x="1140" y="192"/>
                  </a:lnTo>
                  <a:lnTo>
                    <a:pt x="1169" y="163"/>
                  </a:lnTo>
                  <a:lnTo>
                    <a:pt x="1179" y="115"/>
                  </a:lnTo>
                  <a:lnTo>
                    <a:pt x="1179" y="77"/>
                  </a:lnTo>
                  <a:lnTo>
                    <a:pt x="1160" y="38"/>
                  </a:lnTo>
                  <a:lnTo>
                    <a:pt x="1121" y="10"/>
                  </a:lnTo>
                  <a:lnTo>
                    <a:pt x="1083" y="0"/>
                  </a:lnTo>
                  <a:close/>
                </a:path>
              </a:pathLst>
            </a:custGeom>
            <a:solidFill>
              <a:srgbClr val="9650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964;p26"/>
            <p:cNvSpPr/>
            <p:nvPr/>
          </p:nvSpPr>
          <p:spPr>
            <a:xfrm>
              <a:off x="7671891" y="1787122"/>
              <a:ext cx="51290" cy="29067"/>
            </a:xfrm>
            <a:custGeom>
              <a:avLst/>
              <a:gdLst/>
              <a:ahLst/>
              <a:cxnLst/>
              <a:rect l="l" t="t" r="r" b="b"/>
              <a:pathLst>
                <a:path w="1304" h="739" extrusionOk="0">
                  <a:moveTo>
                    <a:pt x="1198" y="0"/>
                  </a:moveTo>
                  <a:lnTo>
                    <a:pt x="1160" y="10"/>
                  </a:lnTo>
                  <a:lnTo>
                    <a:pt x="1121" y="29"/>
                  </a:lnTo>
                  <a:lnTo>
                    <a:pt x="1093" y="58"/>
                  </a:lnTo>
                  <a:lnTo>
                    <a:pt x="1006" y="192"/>
                  </a:lnTo>
                  <a:lnTo>
                    <a:pt x="911" y="297"/>
                  </a:lnTo>
                  <a:lnTo>
                    <a:pt x="815" y="384"/>
                  </a:lnTo>
                  <a:lnTo>
                    <a:pt x="757" y="412"/>
                  </a:lnTo>
                  <a:lnTo>
                    <a:pt x="700" y="441"/>
                  </a:lnTo>
                  <a:lnTo>
                    <a:pt x="642" y="470"/>
                  </a:lnTo>
                  <a:lnTo>
                    <a:pt x="575" y="489"/>
                  </a:lnTo>
                  <a:lnTo>
                    <a:pt x="441" y="508"/>
                  </a:lnTo>
                  <a:lnTo>
                    <a:pt x="298" y="508"/>
                  </a:lnTo>
                  <a:lnTo>
                    <a:pt x="135" y="489"/>
                  </a:lnTo>
                  <a:lnTo>
                    <a:pt x="87" y="499"/>
                  </a:lnTo>
                  <a:lnTo>
                    <a:pt x="49" y="508"/>
                  </a:lnTo>
                  <a:lnTo>
                    <a:pt x="20" y="546"/>
                  </a:lnTo>
                  <a:lnTo>
                    <a:pt x="1" y="585"/>
                  </a:lnTo>
                  <a:lnTo>
                    <a:pt x="1" y="623"/>
                  </a:lnTo>
                  <a:lnTo>
                    <a:pt x="20" y="671"/>
                  </a:lnTo>
                  <a:lnTo>
                    <a:pt x="58" y="700"/>
                  </a:lnTo>
                  <a:lnTo>
                    <a:pt x="96" y="709"/>
                  </a:lnTo>
                  <a:lnTo>
                    <a:pt x="231" y="728"/>
                  </a:lnTo>
                  <a:lnTo>
                    <a:pt x="355" y="738"/>
                  </a:lnTo>
                  <a:lnTo>
                    <a:pt x="499" y="728"/>
                  </a:lnTo>
                  <a:lnTo>
                    <a:pt x="642" y="700"/>
                  </a:lnTo>
                  <a:lnTo>
                    <a:pt x="767" y="661"/>
                  </a:lnTo>
                  <a:lnTo>
                    <a:pt x="891" y="594"/>
                  </a:lnTo>
                  <a:lnTo>
                    <a:pt x="1006" y="518"/>
                  </a:lnTo>
                  <a:lnTo>
                    <a:pt x="1102" y="422"/>
                  </a:lnTo>
                  <a:lnTo>
                    <a:pt x="1198" y="307"/>
                  </a:lnTo>
                  <a:lnTo>
                    <a:pt x="1284" y="173"/>
                  </a:lnTo>
                  <a:lnTo>
                    <a:pt x="1303" y="125"/>
                  </a:lnTo>
                  <a:lnTo>
                    <a:pt x="1294" y="87"/>
                  </a:lnTo>
                  <a:lnTo>
                    <a:pt x="1275" y="48"/>
                  </a:lnTo>
                  <a:lnTo>
                    <a:pt x="1246" y="20"/>
                  </a:lnTo>
                  <a:lnTo>
                    <a:pt x="1198" y="0"/>
                  </a:lnTo>
                  <a:close/>
                </a:path>
              </a:pathLst>
            </a:custGeom>
            <a:solidFill>
              <a:srgbClr val="A5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65;p26"/>
            <p:cNvSpPr/>
            <p:nvPr/>
          </p:nvSpPr>
          <p:spPr>
            <a:xfrm>
              <a:off x="7651557" y="1763012"/>
              <a:ext cx="61831" cy="18132"/>
            </a:xfrm>
            <a:custGeom>
              <a:avLst/>
              <a:gdLst/>
              <a:ahLst/>
              <a:cxnLst/>
              <a:rect l="l" t="t" r="r" b="b"/>
              <a:pathLst>
                <a:path w="1572" h="461" extrusionOk="0">
                  <a:moveTo>
                    <a:pt x="1447" y="0"/>
                  </a:moveTo>
                  <a:lnTo>
                    <a:pt x="96" y="240"/>
                  </a:lnTo>
                  <a:lnTo>
                    <a:pt x="48" y="259"/>
                  </a:lnTo>
                  <a:lnTo>
                    <a:pt x="20" y="288"/>
                  </a:lnTo>
                  <a:lnTo>
                    <a:pt x="0" y="326"/>
                  </a:lnTo>
                  <a:lnTo>
                    <a:pt x="0" y="374"/>
                  </a:lnTo>
                  <a:lnTo>
                    <a:pt x="20" y="412"/>
                  </a:lnTo>
                  <a:lnTo>
                    <a:pt x="39" y="441"/>
                  </a:lnTo>
                  <a:lnTo>
                    <a:pt x="77" y="460"/>
                  </a:lnTo>
                  <a:lnTo>
                    <a:pt x="135" y="460"/>
                  </a:lnTo>
                  <a:lnTo>
                    <a:pt x="1485" y="221"/>
                  </a:lnTo>
                  <a:lnTo>
                    <a:pt x="1523" y="211"/>
                  </a:lnTo>
                  <a:lnTo>
                    <a:pt x="1552" y="182"/>
                  </a:lnTo>
                  <a:lnTo>
                    <a:pt x="1571" y="135"/>
                  </a:lnTo>
                  <a:lnTo>
                    <a:pt x="1571" y="96"/>
                  </a:lnTo>
                  <a:lnTo>
                    <a:pt x="1562" y="58"/>
                  </a:lnTo>
                  <a:lnTo>
                    <a:pt x="1533" y="20"/>
                  </a:lnTo>
                  <a:lnTo>
                    <a:pt x="1495" y="10"/>
                  </a:lnTo>
                  <a:lnTo>
                    <a:pt x="1447" y="0"/>
                  </a:lnTo>
                  <a:close/>
                </a:path>
              </a:pathLst>
            </a:custGeom>
            <a:solidFill>
              <a:srgbClr val="9650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66;p26"/>
            <p:cNvSpPr/>
            <p:nvPr/>
          </p:nvSpPr>
          <p:spPr>
            <a:xfrm>
              <a:off x="6851005" y="3053669"/>
              <a:ext cx="875974" cy="1164871"/>
            </a:xfrm>
            <a:custGeom>
              <a:avLst/>
              <a:gdLst/>
              <a:ahLst/>
              <a:cxnLst/>
              <a:rect l="l" t="t" r="r" b="b"/>
              <a:pathLst>
                <a:path w="22271" h="29616" extrusionOk="0">
                  <a:moveTo>
                    <a:pt x="17807" y="0"/>
                  </a:moveTo>
                  <a:lnTo>
                    <a:pt x="17615" y="19"/>
                  </a:lnTo>
                  <a:lnTo>
                    <a:pt x="17424" y="48"/>
                  </a:lnTo>
                  <a:lnTo>
                    <a:pt x="17242" y="96"/>
                  </a:lnTo>
                  <a:lnTo>
                    <a:pt x="17050" y="144"/>
                  </a:lnTo>
                  <a:lnTo>
                    <a:pt x="16858" y="201"/>
                  </a:lnTo>
                  <a:lnTo>
                    <a:pt x="16676" y="278"/>
                  </a:lnTo>
                  <a:lnTo>
                    <a:pt x="16485" y="364"/>
                  </a:lnTo>
                  <a:lnTo>
                    <a:pt x="16303" y="450"/>
                  </a:lnTo>
                  <a:lnTo>
                    <a:pt x="16111" y="556"/>
                  </a:lnTo>
                  <a:lnTo>
                    <a:pt x="15929" y="671"/>
                  </a:lnTo>
                  <a:lnTo>
                    <a:pt x="15738" y="805"/>
                  </a:lnTo>
                  <a:lnTo>
                    <a:pt x="15546" y="939"/>
                  </a:lnTo>
                  <a:lnTo>
                    <a:pt x="15364" y="1082"/>
                  </a:lnTo>
                  <a:lnTo>
                    <a:pt x="15173" y="1245"/>
                  </a:lnTo>
                  <a:lnTo>
                    <a:pt x="14981" y="1408"/>
                  </a:lnTo>
                  <a:lnTo>
                    <a:pt x="14799" y="1590"/>
                  </a:lnTo>
                  <a:lnTo>
                    <a:pt x="14608" y="1782"/>
                  </a:lnTo>
                  <a:lnTo>
                    <a:pt x="14416" y="1983"/>
                  </a:lnTo>
                  <a:lnTo>
                    <a:pt x="14224" y="2184"/>
                  </a:lnTo>
                  <a:lnTo>
                    <a:pt x="14033" y="2404"/>
                  </a:lnTo>
                  <a:lnTo>
                    <a:pt x="13841" y="2644"/>
                  </a:lnTo>
                  <a:lnTo>
                    <a:pt x="13449" y="3132"/>
                  </a:lnTo>
                  <a:lnTo>
                    <a:pt x="13046" y="3659"/>
                  </a:lnTo>
                  <a:lnTo>
                    <a:pt x="12654" y="4234"/>
                  </a:lnTo>
                  <a:lnTo>
                    <a:pt x="12242" y="4847"/>
                  </a:lnTo>
                  <a:lnTo>
                    <a:pt x="11830" y="5498"/>
                  </a:lnTo>
                  <a:lnTo>
                    <a:pt x="11399" y="6188"/>
                  </a:lnTo>
                  <a:lnTo>
                    <a:pt x="10968" y="6925"/>
                  </a:lnTo>
                  <a:lnTo>
                    <a:pt x="10537" y="7691"/>
                  </a:lnTo>
                  <a:lnTo>
                    <a:pt x="10087" y="8496"/>
                  </a:lnTo>
                  <a:lnTo>
                    <a:pt x="9617" y="9348"/>
                  </a:lnTo>
                  <a:lnTo>
                    <a:pt x="9148" y="10230"/>
                  </a:lnTo>
                  <a:lnTo>
                    <a:pt x="8669" y="11149"/>
                  </a:lnTo>
                  <a:lnTo>
                    <a:pt x="7663" y="13113"/>
                  </a:lnTo>
                  <a:lnTo>
                    <a:pt x="6208" y="15976"/>
                  </a:lnTo>
                  <a:lnTo>
                    <a:pt x="4819" y="18764"/>
                  </a:lnTo>
                  <a:lnTo>
                    <a:pt x="3526" y="21369"/>
                  </a:lnTo>
                  <a:lnTo>
                    <a:pt x="2367" y="23716"/>
                  </a:lnTo>
                  <a:lnTo>
                    <a:pt x="652" y="27231"/>
                  </a:lnTo>
                  <a:lnTo>
                    <a:pt x="1" y="28572"/>
                  </a:lnTo>
                  <a:lnTo>
                    <a:pt x="365" y="28907"/>
                  </a:lnTo>
                  <a:lnTo>
                    <a:pt x="585" y="29079"/>
                  </a:lnTo>
                  <a:lnTo>
                    <a:pt x="700" y="29165"/>
                  </a:lnTo>
                  <a:lnTo>
                    <a:pt x="815" y="29252"/>
                  </a:lnTo>
                  <a:lnTo>
                    <a:pt x="949" y="29328"/>
                  </a:lnTo>
                  <a:lnTo>
                    <a:pt x="1083" y="29405"/>
                  </a:lnTo>
                  <a:lnTo>
                    <a:pt x="1217" y="29472"/>
                  </a:lnTo>
                  <a:lnTo>
                    <a:pt x="1371" y="29520"/>
                  </a:lnTo>
                  <a:lnTo>
                    <a:pt x="1524" y="29568"/>
                  </a:lnTo>
                  <a:lnTo>
                    <a:pt x="1696" y="29596"/>
                  </a:lnTo>
                  <a:lnTo>
                    <a:pt x="1869" y="29616"/>
                  </a:lnTo>
                  <a:lnTo>
                    <a:pt x="2051" y="29616"/>
                  </a:lnTo>
                  <a:lnTo>
                    <a:pt x="18333" y="11034"/>
                  </a:lnTo>
                  <a:lnTo>
                    <a:pt x="18410" y="10957"/>
                  </a:lnTo>
                  <a:lnTo>
                    <a:pt x="18621" y="10747"/>
                  </a:lnTo>
                  <a:lnTo>
                    <a:pt x="18937" y="10402"/>
                  </a:lnTo>
                  <a:lnTo>
                    <a:pt x="19339" y="9942"/>
                  </a:lnTo>
                  <a:lnTo>
                    <a:pt x="19559" y="9674"/>
                  </a:lnTo>
                  <a:lnTo>
                    <a:pt x="19789" y="9387"/>
                  </a:lnTo>
                  <a:lnTo>
                    <a:pt x="20029" y="9080"/>
                  </a:lnTo>
                  <a:lnTo>
                    <a:pt x="20268" y="8745"/>
                  </a:lnTo>
                  <a:lnTo>
                    <a:pt x="20517" y="8400"/>
                  </a:lnTo>
                  <a:lnTo>
                    <a:pt x="20757" y="8046"/>
                  </a:lnTo>
                  <a:lnTo>
                    <a:pt x="20987" y="7672"/>
                  </a:lnTo>
                  <a:lnTo>
                    <a:pt x="21216" y="7279"/>
                  </a:lnTo>
                  <a:lnTo>
                    <a:pt x="21427" y="6887"/>
                  </a:lnTo>
                  <a:lnTo>
                    <a:pt x="21619" y="6484"/>
                  </a:lnTo>
                  <a:lnTo>
                    <a:pt x="21801" y="6073"/>
                  </a:lnTo>
                  <a:lnTo>
                    <a:pt x="21877" y="5871"/>
                  </a:lnTo>
                  <a:lnTo>
                    <a:pt x="21954" y="5661"/>
                  </a:lnTo>
                  <a:lnTo>
                    <a:pt x="22021" y="5460"/>
                  </a:lnTo>
                  <a:lnTo>
                    <a:pt x="22078" y="5249"/>
                  </a:lnTo>
                  <a:lnTo>
                    <a:pt x="22126" y="5038"/>
                  </a:lnTo>
                  <a:lnTo>
                    <a:pt x="22174" y="4837"/>
                  </a:lnTo>
                  <a:lnTo>
                    <a:pt x="22213" y="4626"/>
                  </a:lnTo>
                  <a:lnTo>
                    <a:pt x="22241" y="4416"/>
                  </a:lnTo>
                  <a:lnTo>
                    <a:pt x="22260" y="4214"/>
                  </a:lnTo>
                  <a:lnTo>
                    <a:pt x="22270" y="4004"/>
                  </a:lnTo>
                  <a:lnTo>
                    <a:pt x="22270" y="3803"/>
                  </a:lnTo>
                  <a:lnTo>
                    <a:pt x="22251" y="3601"/>
                  </a:lnTo>
                  <a:lnTo>
                    <a:pt x="22232" y="3400"/>
                  </a:lnTo>
                  <a:lnTo>
                    <a:pt x="22203" y="3209"/>
                  </a:lnTo>
                  <a:lnTo>
                    <a:pt x="22155" y="3008"/>
                  </a:lnTo>
                  <a:lnTo>
                    <a:pt x="22098" y="2816"/>
                  </a:lnTo>
                  <a:lnTo>
                    <a:pt x="22031" y="2625"/>
                  </a:lnTo>
                  <a:lnTo>
                    <a:pt x="21944" y="2433"/>
                  </a:lnTo>
                  <a:lnTo>
                    <a:pt x="21849" y="2251"/>
                  </a:lnTo>
                  <a:lnTo>
                    <a:pt x="21743" y="2069"/>
                  </a:lnTo>
                  <a:lnTo>
                    <a:pt x="21619" y="1887"/>
                  </a:lnTo>
                  <a:lnTo>
                    <a:pt x="21485" y="1715"/>
                  </a:lnTo>
                  <a:lnTo>
                    <a:pt x="21331" y="1552"/>
                  </a:lnTo>
                  <a:lnTo>
                    <a:pt x="21159" y="1379"/>
                  </a:lnTo>
                  <a:lnTo>
                    <a:pt x="20977" y="1217"/>
                  </a:lnTo>
                  <a:lnTo>
                    <a:pt x="20785" y="1063"/>
                  </a:lnTo>
                  <a:lnTo>
                    <a:pt x="20575" y="910"/>
                  </a:lnTo>
                  <a:lnTo>
                    <a:pt x="20364" y="776"/>
                  </a:lnTo>
                  <a:lnTo>
                    <a:pt x="20163" y="651"/>
                  </a:lnTo>
                  <a:lnTo>
                    <a:pt x="19952" y="536"/>
                  </a:lnTo>
                  <a:lnTo>
                    <a:pt x="19751" y="431"/>
                  </a:lnTo>
                  <a:lnTo>
                    <a:pt x="19550" y="335"/>
                  </a:lnTo>
                  <a:lnTo>
                    <a:pt x="19358" y="259"/>
                  </a:lnTo>
                  <a:lnTo>
                    <a:pt x="19157" y="182"/>
                  </a:lnTo>
                  <a:lnTo>
                    <a:pt x="18966" y="125"/>
                  </a:lnTo>
                  <a:lnTo>
                    <a:pt x="18764" y="77"/>
                  </a:lnTo>
                  <a:lnTo>
                    <a:pt x="18573" y="38"/>
                  </a:lnTo>
                  <a:lnTo>
                    <a:pt x="18381" y="10"/>
                  </a:lnTo>
                  <a:lnTo>
                    <a:pt x="18190" y="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67;p26"/>
            <p:cNvSpPr/>
            <p:nvPr/>
          </p:nvSpPr>
          <p:spPr>
            <a:xfrm>
              <a:off x="7694507" y="1602894"/>
              <a:ext cx="201579" cy="123976"/>
            </a:xfrm>
            <a:custGeom>
              <a:avLst/>
              <a:gdLst/>
              <a:ahLst/>
              <a:cxnLst/>
              <a:rect l="l" t="t" r="r" b="b"/>
              <a:pathLst>
                <a:path w="5125" h="3152" extrusionOk="0">
                  <a:moveTo>
                    <a:pt x="3190" y="1"/>
                  </a:moveTo>
                  <a:lnTo>
                    <a:pt x="2998" y="10"/>
                  </a:lnTo>
                  <a:lnTo>
                    <a:pt x="2797" y="20"/>
                  </a:lnTo>
                  <a:lnTo>
                    <a:pt x="2596" y="39"/>
                  </a:lnTo>
                  <a:lnTo>
                    <a:pt x="2395" y="58"/>
                  </a:lnTo>
                  <a:lnTo>
                    <a:pt x="2203" y="87"/>
                  </a:lnTo>
                  <a:lnTo>
                    <a:pt x="2002" y="116"/>
                  </a:lnTo>
                  <a:lnTo>
                    <a:pt x="1820" y="154"/>
                  </a:lnTo>
                  <a:lnTo>
                    <a:pt x="1629" y="202"/>
                  </a:lnTo>
                  <a:lnTo>
                    <a:pt x="1456" y="250"/>
                  </a:lnTo>
                  <a:lnTo>
                    <a:pt x="1284" y="298"/>
                  </a:lnTo>
                  <a:lnTo>
                    <a:pt x="1121" y="355"/>
                  </a:lnTo>
                  <a:lnTo>
                    <a:pt x="977" y="413"/>
                  </a:lnTo>
                  <a:lnTo>
                    <a:pt x="834" y="480"/>
                  </a:lnTo>
                  <a:lnTo>
                    <a:pt x="709" y="547"/>
                  </a:lnTo>
                  <a:lnTo>
                    <a:pt x="604" y="614"/>
                  </a:lnTo>
                  <a:lnTo>
                    <a:pt x="422" y="757"/>
                  </a:lnTo>
                  <a:lnTo>
                    <a:pt x="269" y="872"/>
                  </a:lnTo>
                  <a:lnTo>
                    <a:pt x="163" y="978"/>
                  </a:lnTo>
                  <a:lnTo>
                    <a:pt x="87" y="1074"/>
                  </a:lnTo>
                  <a:lnTo>
                    <a:pt x="39" y="1150"/>
                  </a:lnTo>
                  <a:lnTo>
                    <a:pt x="10" y="1208"/>
                  </a:lnTo>
                  <a:lnTo>
                    <a:pt x="0" y="1265"/>
                  </a:lnTo>
                  <a:lnTo>
                    <a:pt x="19" y="1313"/>
                  </a:lnTo>
                  <a:lnTo>
                    <a:pt x="39" y="1342"/>
                  </a:lnTo>
                  <a:lnTo>
                    <a:pt x="77" y="1370"/>
                  </a:lnTo>
                  <a:lnTo>
                    <a:pt x="115" y="1390"/>
                  </a:lnTo>
                  <a:lnTo>
                    <a:pt x="154" y="1409"/>
                  </a:lnTo>
                  <a:lnTo>
                    <a:pt x="221" y="1428"/>
                  </a:lnTo>
                  <a:lnTo>
                    <a:pt x="259" y="1428"/>
                  </a:lnTo>
                  <a:lnTo>
                    <a:pt x="527" y="1409"/>
                  </a:lnTo>
                  <a:lnTo>
                    <a:pt x="1044" y="1409"/>
                  </a:lnTo>
                  <a:lnTo>
                    <a:pt x="1284" y="1428"/>
                  </a:lnTo>
                  <a:lnTo>
                    <a:pt x="1514" y="1457"/>
                  </a:lnTo>
                  <a:lnTo>
                    <a:pt x="1724" y="1495"/>
                  </a:lnTo>
                  <a:lnTo>
                    <a:pt x="1935" y="1533"/>
                  </a:lnTo>
                  <a:lnTo>
                    <a:pt x="2127" y="1591"/>
                  </a:lnTo>
                  <a:lnTo>
                    <a:pt x="2309" y="1648"/>
                  </a:lnTo>
                  <a:lnTo>
                    <a:pt x="2481" y="1715"/>
                  </a:lnTo>
                  <a:lnTo>
                    <a:pt x="2644" y="1782"/>
                  </a:lnTo>
                  <a:lnTo>
                    <a:pt x="2797" y="1859"/>
                  </a:lnTo>
                  <a:lnTo>
                    <a:pt x="2941" y="1936"/>
                  </a:lnTo>
                  <a:lnTo>
                    <a:pt x="3075" y="2022"/>
                  </a:lnTo>
                  <a:lnTo>
                    <a:pt x="3199" y="2108"/>
                  </a:lnTo>
                  <a:lnTo>
                    <a:pt x="3324" y="2194"/>
                  </a:lnTo>
                  <a:lnTo>
                    <a:pt x="3525" y="2367"/>
                  </a:lnTo>
                  <a:lnTo>
                    <a:pt x="3697" y="2539"/>
                  </a:lnTo>
                  <a:lnTo>
                    <a:pt x="3841" y="2702"/>
                  </a:lnTo>
                  <a:lnTo>
                    <a:pt x="3956" y="2845"/>
                  </a:lnTo>
                  <a:lnTo>
                    <a:pt x="4033" y="2970"/>
                  </a:lnTo>
                  <a:lnTo>
                    <a:pt x="4090" y="3066"/>
                  </a:lnTo>
                  <a:lnTo>
                    <a:pt x="4138" y="3152"/>
                  </a:lnTo>
                  <a:lnTo>
                    <a:pt x="4464" y="3123"/>
                  </a:lnTo>
                  <a:lnTo>
                    <a:pt x="4502" y="2750"/>
                  </a:lnTo>
                  <a:lnTo>
                    <a:pt x="4550" y="2434"/>
                  </a:lnTo>
                  <a:lnTo>
                    <a:pt x="4607" y="2156"/>
                  </a:lnTo>
                  <a:lnTo>
                    <a:pt x="4655" y="1926"/>
                  </a:lnTo>
                  <a:lnTo>
                    <a:pt x="4713" y="1734"/>
                  </a:lnTo>
                  <a:lnTo>
                    <a:pt x="4770" y="1572"/>
                  </a:lnTo>
                  <a:lnTo>
                    <a:pt x="4818" y="1447"/>
                  </a:lnTo>
                  <a:lnTo>
                    <a:pt x="4866" y="1342"/>
                  </a:lnTo>
                  <a:lnTo>
                    <a:pt x="4914" y="1265"/>
                  </a:lnTo>
                  <a:lnTo>
                    <a:pt x="4962" y="1217"/>
                  </a:lnTo>
                  <a:lnTo>
                    <a:pt x="5000" y="1179"/>
                  </a:lnTo>
                  <a:lnTo>
                    <a:pt x="5038" y="1150"/>
                  </a:lnTo>
                  <a:lnTo>
                    <a:pt x="5067" y="1141"/>
                  </a:lnTo>
                  <a:lnTo>
                    <a:pt x="5105" y="1141"/>
                  </a:lnTo>
                  <a:lnTo>
                    <a:pt x="5125" y="997"/>
                  </a:lnTo>
                  <a:lnTo>
                    <a:pt x="5125" y="872"/>
                  </a:lnTo>
                  <a:lnTo>
                    <a:pt x="5096" y="748"/>
                  </a:lnTo>
                  <a:lnTo>
                    <a:pt x="5048" y="643"/>
                  </a:lnTo>
                  <a:lnTo>
                    <a:pt x="4990" y="537"/>
                  </a:lnTo>
                  <a:lnTo>
                    <a:pt x="4904" y="451"/>
                  </a:lnTo>
                  <a:lnTo>
                    <a:pt x="4809" y="365"/>
                  </a:lnTo>
                  <a:lnTo>
                    <a:pt x="4694" y="298"/>
                  </a:lnTo>
                  <a:lnTo>
                    <a:pt x="4569" y="231"/>
                  </a:lnTo>
                  <a:lnTo>
                    <a:pt x="4425" y="173"/>
                  </a:lnTo>
                  <a:lnTo>
                    <a:pt x="4272" y="125"/>
                  </a:lnTo>
                  <a:lnTo>
                    <a:pt x="4109" y="87"/>
                  </a:lnTo>
                  <a:lnTo>
                    <a:pt x="3946" y="58"/>
                  </a:lnTo>
                  <a:lnTo>
                    <a:pt x="3765" y="30"/>
                  </a:lnTo>
                  <a:lnTo>
                    <a:pt x="3583" y="20"/>
                  </a:lnTo>
                  <a:lnTo>
                    <a:pt x="3391" y="10"/>
                  </a:lnTo>
                  <a:lnTo>
                    <a:pt x="3190" y="1"/>
                  </a:lnTo>
                  <a:close/>
                </a:path>
              </a:pathLst>
            </a:custGeom>
            <a:solidFill>
              <a:srgbClr val="4E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68;p26"/>
            <p:cNvSpPr/>
            <p:nvPr/>
          </p:nvSpPr>
          <p:spPr>
            <a:xfrm>
              <a:off x="7778519" y="1446945"/>
              <a:ext cx="622397" cy="789679"/>
            </a:xfrm>
            <a:custGeom>
              <a:avLst/>
              <a:gdLst/>
              <a:ahLst/>
              <a:cxnLst/>
              <a:rect l="l" t="t" r="r" b="b"/>
              <a:pathLst>
                <a:path w="15824" h="20077" extrusionOk="0">
                  <a:moveTo>
                    <a:pt x="546" y="0"/>
                  </a:moveTo>
                  <a:lnTo>
                    <a:pt x="412" y="163"/>
                  </a:lnTo>
                  <a:lnTo>
                    <a:pt x="307" y="336"/>
                  </a:lnTo>
                  <a:lnTo>
                    <a:pt x="211" y="508"/>
                  </a:lnTo>
                  <a:lnTo>
                    <a:pt x="144" y="690"/>
                  </a:lnTo>
                  <a:lnTo>
                    <a:pt x="86" y="882"/>
                  </a:lnTo>
                  <a:lnTo>
                    <a:pt x="39" y="1073"/>
                  </a:lnTo>
                  <a:lnTo>
                    <a:pt x="19" y="1274"/>
                  </a:lnTo>
                  <a:lnTo>
                    <a:pt x="0" y="1475"/>
                  </a:lnTo>
                  <a:lnTo>
                    <a:pt x="11475" y="6629"/>
                  </a:lnTo>
                  <a:lnTo>
                    <a:pt x="10900" y="7328"/>
                  </a:lnTo>
                  <a:lnTo>
                    <a:pt x="10249" y="8123"/>
                  </a:lnTo>
                  <a:lnTo>
                    <a:pt x="9444" y="9148"/>
                  </a:lnTo>
                  <a:lnTo>
                    <a:pt x="8515" y="10345"/>
                  </a:lnTo>
                  <a:lnTo>
                    <a:pt x="8036" y="10987"/>
                  </a:lnTo>
                  <a:lnTo>
                    <a:pt x="7538" y="11657"/>
                  </a:lnTo>
                  <a:lnTo>
                    <a:pt x="7040" y="12337"/>
                  </a:lnTo>
                  <a:lnTo>
                    <a:pt x="6542" y="13036"/>
                  </a:lnTo>
                  <a:lnTo>
                    <a:pt x="6063" y="13735"/>
                  </a:lnTo>
                  <a:lnTo>
                    <a:pt x="5603" y="14425"/>
                  </a:lnTo>
                  <a:lnTo>
                    <a:pt x="5498" y="14597"/>
                  </a:lnTo>
                  <a:lnTo>
                    <a:pt x="5393" y="14770"/>
                  </a:lnTo>
                  <a:lnTo>
                    <a:pt x="5297" y="14942"/>
                  </a:lnTo>
                  <a:lnTo>
                    <a:pt x="5211" y="15115"/>
                  </a:lnTo>
                  <a:lnTo>
                    <a:pt x="5134" y="15278"/>
                  </a:lnTo>
                  <a:lnTo>
                    <a:pt x="5057" y="15450"/>
                  </a:lnTo>
                  <a:lnTo>
                    <a:pt x="4990" y="15613"/>
                  </a:lnTo>
                  <a:lnTo>
                    <a:pt x="4933" y="15776"/>
                  </a:lnTo>
                  <a:lnTo>
                    <a:pt x="4875" y="15938"/>
                  </a:lnTo>
                  <a:lnTo>
                    <a:pt x="4837" y="16101"/>
                  </a:lnTo>
                  <a:lnTo>
                    <a:pt x="4789" y="16264"/>
                  </a:lnTo>
                  <a:lnTo>
                    <a:pt x="4761" y="16417"/>
                  </a:lnTo>
                  <a:lnTo>
                    <a:pt x="4732" y="16580"/>
                  </a:lnTo>
                  <a:lnTo>
                    <a:pt x="4713" y="16733"/>
                  </a:lnTo>
                  <a:lnTo>
                    <a:pt x="4703" y="16887"/>
                  </a:lnTo>
                  <a:lnTo>
                    <a:pt x="4693" y="17030"/>
                  </a:lnTo>
                  <a:lnTo>
                    <a:pt x="4684" y="17184"/>
                  </a:lnTo>
                  <a:lnTo>
                    <a:pt x="4693" y="17327"/>
                  </a:lnTo>
                  <a:lnTo>
                    <a:pt x="4703" y="17471"/>
                  </a:lnTo>
                  <a:lnTo>
                    <a:pt x="4713" y="17605"/>
                  </a:lnTo>
                  <a:lnTo>
                    <a:pt x="4761" y="17883"/>
                  </a:lnTo>
                  <a:lnTo>
                    <a:pt x="4818" y="18141"/>
                  </a:lnTo>
                  <a:lnTo>
                    <a:pt x="4904" y="18381"/>
                  </a:lnTo>
                  <a:lnTo>
                    <a:pt x="5010" y="18620"/>
                  </a:lnTo>
                  <a:lnTo>
                    <a:pt x="5134" y="18841"/>
                  </a:lnTo>
                  <a:lnTo>
                    <a:pt x="5278" y="19042"/>
                  </a:lnTo>
                  <a:lnTo>
                    <a:pt x="5431" y="19233"/>
                  </a:lnTo>
                  <a:lnTo>
                    <a:pt x="5603" y="19396"/>
                  </a:lnTo>
                  <a:lnTo>
                    <a:pt x="5690" y="19482"/>
                  </a:lnTo>
                  <a:lnTo>
                    <a:pt x="5785" y="19549"/>
                  </a:lnTo>
                  <a:lnTo>
                    <a:pt x="5891" y="19626"/>
                  </a:lnTo>
                  <a:lnTo>
                    <a:pt x="5987" y="19693"/>
                  </a:lnTo>
                  <a:lnTo>
                    <a:pt x="6092" y="19751"/>
                  </a:lnTo>
                  <a:lnTo>
                    <a:pt x="6207" y="19808"/>
                  </a:lnTo>
                  <a:lnTo>
                    <a:pt x="6312" y="19856"/>
                  </a:lnTo>
                  <a:lnTo>
                    <a:pt x="6427" y="19904"/>
                  </a:lnTo>
                  <a:lnTo>
                    <a:pt x="6552" y="19942"/>
                  </a:lnTo>
                  <a:lnTo>
                    <a:pt x="6667" y="19980"/>
                  </a:lnTo>
                  <a:lnTo>
                    <a:pt x="6791" y="20009"/>
                  </a:lnTo>
                  <a:lnTo>
                    <a:pt x="6916" y="20028"/>
                  </a:lnTo>
                  <a:lnTo>
                    <a:pt x="7040" y="20047"/>
                  </a:lnTo>
                  <a:lnTo>
                    <a:pt x="7174" y="20067"/>
                  </a:lnTo>
                  <a:lnTo>
                    <a:pt x="7308" y="20067"/>
                  </a:lnTo>
                  <a:lnTo>
                    <a:pt x="7442" y="20076"/>
                  </a:lnTo>
                  <a:lnTo>
                    <a:pt x="7576" y="20067"/>
                  </a:lnTo>
                  <a:lnTo>
                    <a:pt x="7720" y="20057"/>
                  </a:lnTo>
                  <a:lnTo>
                    <a:pt x="7854" y="20038"/>
                  </a:lnTo>
                  <a:lnTo>
                    <a:pt x="7998" y="20019"/>
                  </a:lnTo>
                  <a:lnTo>
                    <a:pt x="8142" y="19990"/>
                  </a:lnTo>
                  <a:lnTo>
                    <a:pt x="8285" y="19952"/>
                  </a:lnTo>
                  <a:lnTo>
                    <a:pt x="8429" y="19904"/>
                  </a:lnTo>
                  <a:lnTo>
                    <a:pt x="8582" y="19856"/>
                  </a:lnTo>
                  <a:lnTo>
                    <a:pt x="8726" y="19798"/>
                  </a:lnTo>
                  <a:lnTo>
                    <a:pt x="8879" y="19741"/>
                  </a:lnTo>
                  <a:lnTo>
                    <a:pt x="9032" y="19664"/>
                  </a:lnTo>
                  <a:lnTo>
                    <a:pt x="9186" y="19588"/>
                  </a:lnTo>
                  <a:lnTo>
                    <a:pt x="9262" y="19530"/>
                  </a:lnTo>
                  <a:lnTo>
                    <a:pt x="9492" y="19348"/>
                  </a:lnTo>
                  <a:lnTo>
                    <a:pt x="9856" y="19042"/>
                  </a:lnTo>
                  <a:lnTo>
                    <a:pt x="10076" y="18841"/>
                  </a:lnTo>
                  <a:lnTo>
                    <a:pt x="10316" y="18611"/>
                  </a:lnTo>
                  <a:lnTo>
                    <a:pt x="10574" y="18352"/>
                  </a:lnTo>
                  <a:lnTo>
                    <a:pt x="10862" y="18065"/>
                  </a:lnTo>
                  <a:lnTo>
                    <a:pt x="11149" y="17749"/>
                  </a:lnTo>
                  <a:lnTo>
                    <a:pt x="11465" y="17404"/>
                  </a:lnTo>
                  <a:lnTo>
                    <a:pt x="11781" y="17030"/>
                  </a:lnTo>
                  <a:lnTo>
                    <a:pt x="12097" y="16618"/>
                  </a:lnTo>
                  <a:lnTo>
                    <a:pt x="12423" y="16187"/>
                  </a:lnTo>
                  <a:lnTo>
                    <a:pt x="12749" y="15718"/>
                  </a:lnTo>
                  <a:lnTo>
                    <a:pt x="13074" y="15230"/>
                  </a:lnTo>
                  <a:lnTo>
                    <a:pt x="13400" y="14703"/>
                  </a:lnTo>
                  <a:lnTo>
                    <a:pt x="13706" y="14157"/>
                  </a:lnTo>
                  <a:lnTo>
                    <a:pt x="13860" y="13870"/>
                  </a:lnTo>
                  <a:lnTo>
                    <a:pt x="14003" y="13573"/>
                  </a:lnTo>
                  <a:lnTo>
                    <a:pt x="14157" y="13276"/>
                  </a:lnTo>
                  <a:lnTo>
                    <a:pt x="14300" y="12969"/>
                  </a:lnTo>
                  <a:lnTo>
                    <a:pt x="14434" y="12653"/>
                  </a:lnTo>
                  <a:lnTo>
                    <a:pt x="14569" y="12327"/>
                  </a:lnTo>
                  <a:lnTo>
                    <a:pt x="14693" y="12002"/>
                  </a:lnTo>
                  <a:lnTo>
                    <a:pt x="14818" y="11667"/>
                  </a:lnTo>
                  <a:lnTo>
                    <a:pt x="14932" y="11322"/>
                  </a:lnTo>
                  <a:lnTo>
                    <a:pt x="15047" y="10967"/>
                  </a:lnTo>
                  <a:lnTo>
                    <a:pt x="15153" y="10613"/>
                  </a:lnTo>
                  <a:lnTo>
                    <a:pt x="15258" y="10249"/>
                  </a:lnTo>
                  <a:lnTo>
                    <a:pt x="15344" y="9875"/>
                  </a:lnTo>
                  <a:lnTo>
                    <a:pt x="15431" y="9492"/>
                  </a:lnTo>
                  <a:lnTo>
                    <a:pt x="15507" y="9109"/>
                  </a:lnTo>
                  <a:lnTo>
                    <a:pt x="15584" y="8717"/>
                  </a:lnTo>
                  <a:lnTo>
                    <a:pt x="15641" y="8314"/>
                  </a:lnTo>
                  <a:lnTo>
                    <a:pt x="15699" y="7912"/>
                  </a:lnTo>
                  <a:lnTo>
                    <a:pt x="15737" y="7500"/>
                  </a:lnTo>
                  <a:lnTo>
                    <a:pt x="15775" y="7079"/>
                  </a:lnTo>
                  <a:lnTo>
                    <a:pt x="15804" y="6648"/>
                  </a:lnTo>
                  <a:lnTo>
                    <a:pt x="15814" y="6217"/>
                  </a:lnTo>
                  <a:lnTo>
                    <a:pt x="15823" y="5776"/>
                  </a:lnTo>
                  <a:lnTo>
                    <a:pt x="15814" y="5326"/>
                  </a:lnTo>
                  <a:lnTo>
                    <a:pt x="15795" y="4866"/>
                  </a:lnTo>
                  <a:lnTo>
                    <a:pt x="15766" y="4406"/>
                  </a:lnTo>
                  <a:lnTo>
                    <a:pt x="15756" y="4291"/>
                  </a:lnTo>
                  <a:lnTo>
                    <a:pt x="15737" y="4186"/>
                  </a:lnTo>
                  <a:lnTo>
                    <a:pt x="15708" y="4081"/>
                  </a:lnTo>
                  <a:lnTo>
                    <a:pt x="15670" y="3975"/>
                  </a:lnTo>
                  <a:lnTo>
                    <a:pt x="15622" y="3880"/>
                  </a:lnTo>
                  <a:lnTo>
                    <a:pt x="15565" y="3793"/>
                  </a:lnTo>
                  <a:lnTo>
                    <a:pt x="15488" y="3717"/>
                  </a:lnTo>
                  <a:lnTo>
                    <a:pt x="15402" y="3650"/>
                  </a:lnTo>
                  <a:lnTo>
                    <a:pt x="15124" y="3458"/>
                  </a:lnTo>
                  <a:lnTo>
                    <a:pt x="14760" y="3238"/>
                  </a:lnTo>
                  <a:lnTo>
                    <a:pt x="14319" y="2979"/>
                  </a:lnTo>
                  <a:lnTo>
                    <a:pt x="13802" y="2711"/>
                  </a:lnTo>
                  <a:lnTo>
                    <a:pt x="13505" y="2567"/>
                  </a:lnTo>
                  <a:lnTo>
                    <a:pt x="13189" y="2414"/>
                  </a:lnTo>
                  <a:lnTo>
                    <a:pt x="12854" y="2270"/>
                  </a:lnTo>
                  <a:lnTo>
                    <a:pt x="12500" y="2117"/>
                  </a:lnTo>
                  <a:lnTo>
                    <a:pt x="12126" y="1964"/>
                  </a:lnTo>
                  <a:lnTo>
                    <a:pt x="11724" y="1811"/>
                  </a:lnTo>
                  <a:lnTo>
                    <a:pt x="11302" y="1667"/>
                  </a:lnTo>
                  <a:lnTo>
                    <a:pt x="10862" y="1514"/>
                  </a:lnTo>
                  <a:lnTo>
                    <a:pt x="10392" y="1370"/>
                  </a:lnTo>
                  <a:lnTo>
                    <a:pt x="9904" y="1226"/>
                  </a:lnTo>
                  <a:lnTo>
                    <a:pt x="9387" y="1083"/>
                  </a:lnTo>
                  <a:lnTo>
                    <a:pt x="8850" y="949"/>
                  </a:lnTo>
                  <a:lnTo>
                    <a:pt x="8295" y="824"/>
                  </a:lnTo>
                  <a:lnTo>
                    <a:pt x="7711" y="700"/>
                  </a:lnTo>
                  <a:lnTo>
                    <a:pt x="7107" y="585"/>
                  </a:lnTo>
                  <a:lnTo>
                    <a:pt x="6475" y="479"/>
                  </a:lnTo>
                  <a:lnTo>
                    <a:pt x="5824" y="374"/>
                  </a:lnTo>
                  <a:lnTo>
                    <a:pt x="5144" y="288"/>
                  </a:lnTo>
                  <a:lnTo>
                    <a:pt x="4435" y="211"/>
                  </a:lnTo>
                  <a:lnTo>
                    <a:pt x="3707" y="144"/>
                  </a:lnTo>
                  <a:lnTo>
                    <a:pt x="2960" y="87"/>
                  </a:lnTo>
                  <a:lnTo>
                    <a:pt x="2174" y="39"/>
                  </a:lnTo>
                  <a:lnTo>
                    <a:pt x="1370" y="1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rgbClr val="FFA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69;p26"/>
            <p:cNvSpPr/>
            <p:nvPr/>
          </p:nvSpPr>
          <p:spPr>
            <a:xfrm>
              <a:off x="7951420" y="1776188"/>
              <a:ext cx="441586" cy="528983"/>
            </a:xfrm>
            <a:custGeom>
              <a:avLst/>
              <a:gdLst/>
              <a:ahLst/>
              <a:cxnLst/>
              <a:rect l="l" t="t" r="r" b="b"/>
              <a:pathLst>
                <a:path w="11227" h="13449" extrusionOk="0">
                  <a:moveTo>
                    <a:pt x="5067" y="1"/>
                  </a:moveTo>
                  <a:lnTo>
                    <a:pt x="4818" y="355"/>
                  </a:lnTo>
                  <a:lnTo>
                    <a:pt x="4445" y="891"/>
                  </a:lnTo>
                  <a:lnTo>
                    <a:pt x="3468" y="2367"/>
                  </a:lnTo>
                  <a:lnTo>
                    <a:pt x="2884" y="3219"/>
                  </a:lnTo>
                  <a:lnTo>
                    <a:pt x="2280" y="4100"/>
                  </a:lnTo>
                  <a:lnTo>
                    <a:pt x="1658" y="4962"/>
                  </a:lnTo>
                  <a:lnTo>
                    <a:pt x="1351" y="5374"/>
                  </a:lnTo>
                  <a:lnTo>
                    <a:pt x="1045" y="5776"/>
                  </a:lnTo>
                  <a:lnTo>
                    <a:pt x="901" y="5968"/>
                  </a:lnTo>
                  <a:lnTo>
                    <a:pt x="767" y="6169"/>
                  </a:lnTo>
                  <a:lnTo>
                    <a:pt x="652" y="6361"/>
                  </a:lnTo>
                  <a:lnTo>
                    <a:pt x="537" y="6562"/>
                  </a:lnTo>
                  <a:lnTo>
                    <a:pt x="441" y="6763"/>
                  </a:lnTo>
                  <a:lnTo>
                    <a:pt x="355" y="6964"/>
                  </a:lnTo>
                  <a:lnTo>
                    <a:pt x="269" y="7175"/>
                  </a:lnTo>
                  <a:lnTo>
                    <a:pt x="202" y="7376"/>
                  </a:lnTo>
                  <a:lnTo>
                    <a:pt x="144" y="7577"/>
                  </a:lnTo>
                  <a:lnTo>
                    <a:pt x="96" y="7778"/>
                  </a:lnTo>
                  <a:lnTo>
                    <a:pt x="58" y="7989"/>
                  </a:lnTo>
                  <a:lnTo>
                    <a:pt x="29" y="8190"/>
                  </a:lnTo>
                  <a:lnTo>
                    <a:pt x="10" y="8391"/>
                  </a:lnTo>
                  <a:lnTo>
                    <a:pt x="1" y="8592"/>
                  </a:lnTo>
                  <a:lnTo>
                    <a:pt x="1" y="8793"/>
                  </a:lnTo>
                  <a:lnTo>
                    <a:pt x="10" y="8995"/>
                  </a:lnTo>
                  <a:lnTo>
                    <a:pt x="20" y="9196"/>
                  </a:lnTo>
                  <a:lnTo>
                    <a:pt x="39" y="9387"/>
                  </a:lnTo>
                  <a:lnTo>
                    <a:pt x="77" y="9588"/>
                  </a:lnTo>
                  <a:lnTo>
                    <a:pt x="116" y="9780"/>
                  </a:lnTo>
                  <a:lnTo>
                    <a:pt x="154" y="9972"/>
                  </a:lnTo>
                  <a:lnTo>
                    <a:pt x="211" y="10154"/>
                  </a:lnTo>
                  <a:lnTo>
                    <a:pt x="269" y="10345"/>
                  </a:lnTo>
                  <a:lnTo>
                    <a:pt x="336" y="10527"/>
                  </a:lnTo>
                  <a:lnTo>
                    <a:pt x="412" y="10699"/>
                  </a:lnTo>
                  <a:lnTo>
                    <a:pt x="489" y="10881"/>
                  </a:lnTo>
                  <a:lnTo>
                    <a:pt x="575" y="11044"/>
                  </a:lnTo>
                  <a:lnTo>
                    <a:pt x="661" y="11217"/>
                  </a:lnTo>
                  <a:lnTo>
                    <a:pt x="757" y="11380"/>
                  </a:lnTo>
                  <a:lnTo>
                    <a:pt x="863" y="11533"/>
                  </a:lnTo>
                  <a:lnTo>
                    <a:pt x="968" y="11696"/>
                  </a:lnTo>
                  <a:lnTo>
                    <a:pt x="1083" y="11839"/>
                  </a:lnTo>
                  <a:lnTo>
                    <a:pt x="1198" y="11983"/>
                  </a:lnTo>
                  <a:lnTo>
                    <a:pt x="1313" y="12127"/>
                  </a:lnTo>
                  <a:lnTo>
                    <a:pt x="1437" y="12261"/>
                  </a:lnTo>
                  <a:lnTo>
                    <a:pt x="1571" y="12385"/>
                  </a:lnTo>
                  <a:lnTo>
                    <a:pt x="1705" y="12500"/>
                  </a:lnTo>
                  <a:lnTo>
                    <a:pt x="1840" y="12615"/>
                  </a:lnTo>
                  <a:lnTo>
                    <a:pt x="1983" y="12730"/>
                  </a:lnTo>
                  <a:lnTo>
                    <a:pt x="2127" y="12826"/>
                  </a:lnTo>
                  <a:lnTo>
                    <a:pt x="2271" y="12922"/>
                  </a:lnTo>
                  <a:lnTo>
                    <a:pt x="2414" y="13017"/>
                  </a:lnTo>
                  <a:lnTo>
                    <a:pt x="2568" y="13094"/>
                  </a:lnTo>
                  <a:lnTo>
                    <a:pt x="2721" y="13171"/>
                  </a:lnTo>
                  <a:lnTo>
                    <a:pt x="2874" y="13228"/>
                  </a:lnTo>
                  <a:lnTo>
                    <a:pt x="3037" y="13286"/>
                  </a:lnTo>
                  <a:lnTo>
                    <a:pt x="3190" y="13343"/>
                  </a:lnTo>
                  <a:lnTo>
                    <a:pt x="3353" y="13381"/>
                  </a:lnTo>
                  <a:lnTo>
                    <a:pt x="3516" y="13410"/>
                  </a:lnTo>
                  <a:lnTo>
                    <a:pt x="3679" y="13429"/>
                  </a:lnTo>
                  <a:lnTo>
                    <a:pt x="3841" y="13448"/>
                  </a:lnTo>
                  <a:lnTo>
                    <a:pt x="4167" y="13448"/>
                  </a:lnTo>
                  <a:lnTo>
                    <a:pt x="4330" y="13429"/>
                  </a:lnTo>
                  <a:lnTo>
                    <a:pt x="4493" y="13401"/>
                  </a:lnTo>
                  <a:lnTo>
                    <a:pt x="4656" y="13372"/>
                  </a:lnTo>
                  <a:lnTo>
                    <a:pt x="4818" y="13324"/>
                  </a:lnTo>
                  <a:lnTo>
                    <a:pt x="4981" y="13266"/>
                  </a:lnTo>
                  <a:lnTo>
                    <a:pt x="5144" y="13199"/>
                  </a:lnTo>
                  <a:lnTo>
                    <a:pt x="5297" y="13123"/>
                  </a:lnTo>
                  <a:lnTo>
                    <a:pt x="5460" y="13027"/>
                  </a:lnTo>
                  <a:lnTo>
                    <a:pt x="5613" y="12931"/>
                  </a:lnTo>
                  <a:lnTo>
                    <a:pt x="5767" y="12816"/>
                  </a:lnTo>
                  <a:lnTo>
                    <a:pt x="5920" y="12692"/>
                  </a:lnTo>
                  <a:lnTo>
                    <a:pt x="6111" y="12500"/>
                  </a:lnTo>
                  <a:lnTo>
                    <a:pt x="6332" y="12261"/>
                  </a:lnTo>
                  <a:lnTo>
                    <a:pt x="6619" y="11945"/>
                  </a:lnTo>
                  <a:lnTo>
                    <a:pt x="6964" y="11542"/>
                  </a:lnTo>
                  <a:lnTo>
                    <a:pt x="7357" y="11054"/>
                  </a:lnTo>
                  <a:lnTo>
                    <a:pt x="7567" y="10786"/>
                  </a:lnTo>
                  <a:lnTo>
                    <a:pt x="7778" y="10498"/>
                  </a:lnTo>
                  <a:lnTo>
                    <a:pt x="7998" y="10192"/>
                  </a:lnTo>
                  <a:lnTo>
                    <a:pt x="8228" y="9866"/>
                  </a:lnTo>
                  <a:lnTo>
                    <a:pt x="8458" y="9521"/>
                  </a:lnTo>
                  <a:lnTo>
                    <a:pt x="8688" y="9167"/>
                  </a:lnTo>
                  <a:lnTo>
                    <a:pt x="8918" y="8793"/>
                  </a:lnTo>
                  <a:lnTo>
                    <a:pt x="9148" y="8401"/>
                  </a:lnTo>
                  <a:lnTo>
                    <a:pt x="9368" y="7998"/>
                  </a:lnTo>
                  <a:lnTo>
                    <a:pt x="9588" y="7577"/>
                  </a:lnTo>
                  <a:lnTo>
                    <a:pt x="9809" y="7146"/>
                  </a:lnTo>
                  <a:lnTo>
                    <a:pt x="10010" y="6696"/>
                  </a:lnTo>
                  <a:lnTo>
                    <a:pt x="10211" y="6236"/>
                  </a:lnTo>
                  <a:lnTo>
                    <a:pt x="10402" y="5767"/>
                  </a:lnTo>
                  <a:lnTo>
                    <a:pt x="10575" y="5278"/>
                  </a:lnTo>
                  <a:lnTo>
                    <a:pt x="10738" y="4780"/>
                  </a:lnTo>
                  <a:lnTo>
                    <a:pt x="10891" y="4273"/>
                  </a:lnTo>
                  <a:lnTo>
                    <a:pt x="11015" y="3746"/>
                  </a:lnTo>
                  <a:lnTo>
                    <a:pt x="11130" y="3219"/>
                  </a:lnTo>
                  <a:lnTo>
                    <a:pt x="11226" y="2673"/>
                  </a:lnTo>
                  <a:lnTo>
                    <a:pt x="5067" y="1"/>
                  </a:lnTo>
                  <a:close/>
                </a:path>
              </a:pathLst>
            </a:custGeom>
            <a:solidFill>
              <a:srgbClr val="FF66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70;p26"/>
            <p:cNvSpPr/>
            <p:nvPr/>
          </p:nvSpPr>
          <p:spPr>
            <a:xfrm>
              <a:off x="7534389" y="1389325"/>
              <a:ext cx="265652" cy="115677"/>
            </a:xfrm>
            <a:custGeom>
              <a:avLst/>
              <a:gdLst/>
              <a:ahLst/>
              <a:cxnLst/>
              <a:rect l="l" t="t" r="r" b="b"/>
              <a:pathLst>
                <a:path w="6754" h="2941" extrusionOk="0">
                  <a:moveTo>
                    <a:pt x="3123" y="0"/>
                  </a:moveTo>
                  <a:lnTo>
                    <a:pt x="2970" y="10"/>
                  </a:lnTo>
                  <a:lnTo>
                    <a:pt x="2817" y="38"/>
                  </a:lnTo>
                  <a:lnTo>
                    <a:pt x="2673" y="67"/>
                  </a:lnTo>
                  <a:lnTo>
                    <a:pt x="2520" y="115"/>
                  </a:lnTo>
                  <a:lnTo>
                    <a:pt x="2376" y="172"/>
                  </a:lnTo>
                  <a:lnTo>
                    <a:pt x="2242" y="239"/>
                  </a:lnTo>
                  <a:lnTo>
                    <a:pt x="2098" y="316"/>
                  </a:lnTo>
                  <a:lnTo>
                    <a:pt x="1974" y="402"/>
                  </a:lnTo>
                  <a:lnTo>
                    <a:pt x="1840" y="498"/>
                  </a:lnTo>
                  <a:lnTo>
                    <a:pt x="1533" y="651"/>
                  </a:lnTo>
                  <a:lnTo>
                    <a:pt x="1217" y="824"/>
                  </a:lnTo>
                  <a:lnTo>
                    <a:pt x="1035" y="929"/>
                  </a:lnTo>
                  <a:lnTo>
                    <a:pt x="853" y="1034"/>
                  </a:lnTo>
                  <a:lnTo>
                    <a:pt x="681" y="1159"/>
                  </a:lnTo>
                  <a:lnTo>
                    <a:pt x="508" y="1274"/>
                  </a:lnTo>
                  <a:lnTo>
                    <a:pt x="355" y="1398"/>
                  </a:lnTo>
                  <a:lnTo>
                    <a:pt x="221" y="1523"/>
                  </a:lnTo>
                  <a:lnTo>
                    <a:pt x="116" y="1647"/>
                  </a:lnTo>
                  <a:lnTo>
                    <a:pt x="68" y="1714"/>
                  </a:lnTo>
                  <a:lnTo>
                    <a:pt x="39" y="1772"/>
                  </a:lnTo>
                  <a:lnTo>
                    <a:pt x="20" y="1829"/>
                  </a:lnTo>
                  <a:lnTo>
                    <a:pt x="1" y="1887"/>
                  </a:lnTo>
                  <a:lnTo>
                    <a:pt x="1" y="1944"/>
                  </a:lnTo>
                  <a:lnTo>
                    <a:pt x="20" y="1992"/>
                  </a:lnTo>
                  <a:lnTo>
                    <a:pt x="3315" y="1992"/>
                  </a:lnTo>
                  <a:lnTo>
                    <a:pt x="6207" y="2940"/>
                  </a:lnTo>
                  <a:lnTo>
                    <a:pt x="6753" y="1465"/>
                  </a:lnTo>
                  <a:lnTo>
                    <a:pt x="4177" y="220"/>
                  </a:lnTo>
                  <a:lnTo>
                    <a:pt x="4033" y="153"/>
                  </a:lnTo>
                  <a:lnTo>
                    <a:pt x="3889" y="105"/>
                  </a:lnTo>
                  <a:lnTo>
                    <a:pt x="3736" y="57"/>
                  </a:lnTo>
                  <a:lnTo>
                    <a:pt x="3583" y="29"/>
                  </a:lnTo>
                  <a:lnTo>
                    <a:pt x="3430" y="10"/>
                  </a:lnTo>
                  <a:lnTo>
                    <a:pt x="3276" y="0"/>
                  </a:lnTo>
                  <a:close/>
                </a:path>
              </a:pathLst>
            </a:custGeom>
            <a:solidFill>
              <a:srgbClr val="FFAF8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71;p26"/>
            <p:cNvSpPr/>
            <p:nvPr/>
          </p:nvSpPr>
          <p:spPr>
            <a:xfrm>
              <a:off x="6751575" y="2828733"/>
              <a:ext cx="442333" cy="90858"/>
            </a:xfrm>
            <a:custGeom>
              <a:avLst/>
              <a:gdLst/>
              <a:ahLst/>
              <a:cxnLst/>
              <a:rect l="l" t="t" r="r" b="b"/>
              <a:pathLst>
                <a:path w="11246" h="2310" extrusionOk="0">
                  <a:moveTo>
                    <a:pt x="2117" y="1"/>
                  </a:moveTo>
                  <a:lnTo>
                    <a:pt x="1897" y="20"/>
                  </a:lnTo>
                  <a:lnTo>
                    <a:pt x="1686" y="49"/>
                  </a:lnTo>
                  <a:lnTo>
                    <a:pt x="1485" y="97"/>
                  </a:lnTo>
                  <a:lnTo>
                    <a:pt x="1293" y="173"/>
                  </a:lnTo>
                  <a:lnTo>
                    <a:pt x="1111" y="260"/>
                  </a:lnTo>
                  <a:lnTo>
                    <a:pt x="939" y="365"/>
                  </a:lnTo>
                  <a:lnTo>
                    <a:pt x="776" y="489"/>
                  </a:lnTo>
                  <a:lnTo>
                    <a:pt x="623" y="624"/>
                  </a:lnTo>
                  <a:lnTo>
                    <a:pt x="489" y="777"/>
                  </a:lnTo>
                  <a:lnTo>
                    <a:pt x="364" y="940"/>
                  </a:lnTo>
                  <a:lnTo>
                    <a:pt x="259" y="1112"/>
                  </a:lnTo>
                  <a:lnTo>
                    <a:pt x="173" y="1294"/>
                  </a:lnTo>
                  <a:lnTo>
                    <a:pt x="96" y="1486"/>
                  </a:lnTo>
                  <a:lnTo>
                    <a:pt x="48" y="1687"/>
                  </a:lnTo>
                  <a:lnTo>
                    <a:pt x="20" y="1897"/>
                  </a:lnTo>
                  <a:lnTo>
                    <a:pt x="0" y="2118"/>
                  </a:lnTo>
                  <a:lnTo>
                    <a:pt x="0" y="2309"/>
                  </a:lnTo>
                  <a:lnTo>
                    <a:pt x="11245" y="2309"/>
                  </a:lnTo>
                  <a:lnTo>
                    <a:pt x="11245" y="2118"/>
                  </a:lnTo>
                  <a:lnTo>
                    <a:pt x="11235" y="1897"/>
                  </a:lnTo>
                  <a:lnTo>
                    <a:pt x="11207" y="1687"/>
                  </a:lnTo>
                  <a:lnTo>
                    <a:pt x="11149" y="1486"/>
                  </a:lnTo>
                  <a:lnTo>
                    <a:pt x="11082" y="1294"/>
                  </a:lnTo>
                  <a:lnTo>
                    <a:pt x="10986" y="1112"/>
                  </a:lnTo>
                  <a:lnTo>
                    <a:pt x="10881" y="940"/>
                  </a:lnTo>
                  <a:lnTo>
                    <a:pt x="10766" y="777"/>
                  </a:lnTo>
                  <a:lnTo>
                    <a:pt x="10622" y="624"/>
                  </a:lnTo>
                  <a:lnTo>
                    <a:pt x="10479" y="489"/>
                  </a:lnTo>
                  <a:lnTo>
                    <a:pt x="10316" y="365"/>
                  </a:lnTo>
                  <a:lnTo>
                    <a:pt x="10144" y="260"/>
                  </a:lnTo>
                  <a:lnTo>
                    <a:pt x="9952" y="173"/>
                  </a:lnTo>
                  <a:lnTo>
                    <a:pt x="9760" y="97"/>
                  </a:lnTo>
                  <a:lnTo>
                    <a:pt x="9559" y="49"/>
                  </a:lnTo>
                  <a:lnTo>
                    <a:pt x="9349" y="20"/>
                  </a:lnTo>
                  <a:lnTo>
                    <a:pt x="9138" y="1"/>
                  </a:lnTo>
                  <a:close/>
                </a:path>
              </a:pathLst>
            </a:custGeom>
            <a:solidFill>
              <a:schemeClr val="bg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72;p26"/>
            <p:cNvSpPr/>
            <p:nvPr/>
          </p:nvSpPr>
          <p:spPr>
            <a:xfrm>
              <a:off x="6644947" y="2603837"/>
              <a:ext cx="334208" cy="315761"/>
            </a:xfrm>
            <a:custGeom>
              <a:avLst/>
              <a:gdLst/>
              <a:ahLst/>
              <a:cxnLst/>
              <a:rect l="l" t="t" r="r" b="b"/>
              <a:pathLst>
                <a:path w="8497" h="8028" extrusionOk="0">
                  <a:moveTo>
                    <a:pt x="2041" y="1"/>
                  </a:moveTo>
                  <a:lnTo>
                    <a:pt x="1" y="8027"/>
                  </a:lnTo>
                  <a:lnTo>
                    <a:pt x="6456" y="8027"/>
                  </a:lnTo>
                  <a:lnTo>
                    <a:pt x="8497" y="1"/>
                  </a:ln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73;p26"/>
            <p:cNvSpPr/>
            <p:nvPr/>
          </p:nvSpPr>
          <p:spPr>
            <a:xfrm>
              <a:off x="6143904" y="1766394"/>
              <a:ext cx="1389814" cy="897410"/>
            </a:xfrm>
            <a:custGeom>
              <a:avLst/>
              <a:gdLst/>
              <a:ahLst/>
              <a:cxnLst/>
              <a:rect l="l" t="t" r="r" b="b"/>
              <a:pathLst>
                <a:path w="35335" h="22816" extrusionOk="0">
                  <a:moveTo>
                    <a:pt x="1687" y="1"/>
                  </a:moveTo>
                  <a:lnTo>
                    <a:pt x="1514" y="10"/>
                  </a:lnTo>
                  <a:lnTo>
                    <a:pt x="1342" y="39"/>
                  </a:lnTo>
                  <a:lnTo>
                    <a:pt x="1179" y="77"/>
                  </a:lnTo>
                  <a:lnTo>
                    <a:pt x="1026" y="135"/>
                  </a:lnTo>
                  <a:lnTo>
                    <a:pt x="882" y="202"/>
                  </a:lnTo>
                  <a:lnTo>
                    <a:pt x="738" y="288"/>
                  </a:lnTo>
                  <a:lnTo>
                    <a:pt x="614" y="384"/>
                  </a:lnTo>
                  <a:lnTo>
                    <a:pt x="489" y="499"/>
                  </a:lnTo>
                  <a:lnTo>
                    <a:pt x="384" y="614"/>
                  </a:lnTo>
                  <a:lnTo>
                    <a:pt x="288" y="748"/>
                  </a:lnTo>
                  <a:lnTo>
                    <a:pt x="202" y="882"/>
                  </a:lnTo>
                  <a:lnTo>
                    <a:pt x="135" y="1026"/>
                  </a:lnTo>
                  <a:lnTo>
                    <a:pt x="78" y="1188"/>
                  </a:lnTo>
                  <a:lnTo>
                    <a:pt x="30" y="1342"/>
                  </a:lnTo>
                  <a:lnTo>
                    <a:pt x="10" y="1514"/>
                  </a:lnTo>
                  <a:lnTo>
                    <a:pt x="1" y="1686"/>
                  </a:lnTo>
                  <a:lnTo>
                    <a:pt x="2405" y="21130"/>
                  </a:lnTo>
                  <a:lnTo>
                    <a:pt x="2415" y="21302"/>
                  </a:lnTo>
                  <a:lnTo>
                    <a:pt x="2434" y="21475"/>
                  </a:lnTo>
                  <a:lnTo>
                    <a:pt x="2482" y="21638"/>
                  </a:lnTo>
                  <a:lnTo>
                    <a:pt x="2539" y="21791"/>
                  </a:lnTo>
                  <a:lnTo>
                    <a:pt x="2606" y="21935"/>
                  </a:lnTo>
                  <a:lnTo>
                    <a:pt x="2692" y="22078"/>
                  </a:lnTo>
                  <a:lnTo>
                    <a:pt x="2788" y="22203"/>
                  </a:lnTo>
                  <a:lnTo>
                    <a:pt x="2893" y="22327"/>
                  </a:lnTo>
                  <a:lnTo>
                    <a:pt x="3018" y="22433"/>
                  </a:lnTo>
                  <a:lnTo>
                    <a:pt x="3143" y="22528"/>
                  </a:lnTo>
                  <a:lnTo>
                    <a:pt x="3286" y="22615"/>
                  </a:lnTo>
                  <a:lnTo>
                    <a:pt x="3430" y="22682"/>
                  </a:lnTo>
                  <a:lnTo>
                    <a:pt x="3583" y="22739"/>
                  </a:lnTo>
                  <a:lnTo>
                    <a:pt x="3746" y="22787"/>
                  </a:lnTo>
                  <a:lnTo>
                    <a:pt x="3918" y="22806"/>
                  </a:lnTo>
                  <a:lnTo>
                    <a:pt x="4091" y="22816"/>
                  </a:lnTo>
                  <a:lnTo>
                    <a:pt x="33649" y="22816"/>
                  </a:lnTo>
                  <a:lnTo>
                    <a:pt x="33821" y="22806"/>
                  </a:lnTo>
                  <a:lnTo>
                    <a:pt x="33984" y="22787"/>
                  </a:lnTo>
                  <a:lnTo>
                    <a:pt x="34147" y="22739"/>
                  </a:lnTo>
                  <a:lnTo>
                    <a:pt x="34300" y="22682"/>
                  </a:lnTo>
                  <a:lnTo>
                    <a:pt x="34453" y="22615"/>
                  </a:lnTo>
                  <a:lnTo>
                    <a:pt x="34587" y="22528"/>
                  </a:lnTo>
                  <a:lnTo>
                    <a:pt x="34721" y="22433"/>
                  </a:lnTo>
                  <a:lnTo>
                    <a:pt x="34836" y="22327"/>
                  </a:lnTo>
                  <a:lnTo>
                    <a:pt x="34951" y="22203"/>
                  </a:lnTo>
                  <a:lnTo>
                    <a:pt x="35047" y="22078"/>
                  </a:lnTo>
                  <a:lnTo>
                    <a:pt x="35133" y="21935"/>
                  </a:lnTo>
                  <a:lnTo>
                    <a:pt x="35200" y="21791"/>
                  </a:lnTo>
                  <a:lnTo>
                    <a:pt x="35258" y="21638"/>
                  </a:lnTo>
                  <a:lnTo>
                    <a:pt x="35296" y="21475"/>
                  </a:lnTo>
                  <a:lnTo>
                    <a:pt x="35325" y="21302"/>
                  </a:lnTo>
                  <a:lnTo>
                    <a:pt x="35334" y="21130"/>
                  </a:lnTo>
                  <a:lnTo>
                    <a:pt x="32930" y="1686"/>
                  </a:lnTo>
                  <a:lnTo>
                    <a:pt x="32921" y="1514"/>
                  </a:lnTo>
                  <a:lnTo>
                    <a:pt x="32892" y="1342"/>
                  </a:lnTo>
                  <a:lnTo>
                    <a:pt x="32854" y="1188"/>
                  </a:lnTo>
                  <a:lnTo>
                    <a:pt x="32796" y="1026"/>
                  </a:lnTo>
                  <a:lnTo>
                    <a:pt x="32729" y="882"/>
                  </a:lnTo>
                  <a:lnTo>
                    <a:pt x="32643" y="748"/>
                  </a:lnTo>
                  <a:lnTo>
                    <a:pt x="32547" y="614"/>
                  </a:lnTo>
                  <a:lnTo>
                    <a:pt x="32432" y="499"/>
                  </a:lnTo>
                  <a:lnTo>
                    <a:pt x="32317" y="384"/>
                  </a:lnTo>
                  <a:lnTo>
                    <a:pt x="32183" y="288"/>
                  </a:lnTo>
                  <a:lnTo>
                    <a:pt x="32049" y="202"/>
                  </a:lnTo>
                  <a:lnTo>
                    <a:pt x="31896" y="135"/>
                  </a:lnTo>
                  <a:lnTo>
                    <a:pt x="31743" y="77"/>
                  </a:lnTo>
                  <a:lnTo>
                    <a:pt x="31580" y="39"/>
                  </a:lnTo>
                  <a:lnTo>
                    <a:pt x="31417" y="10"/>
                  </a:lnTo>
                  <a:lnTo>
                    <a:pt x="31245" y="1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74;p26"/>
            <p:cNvSpPr/>
            <p:nvPr/>
          </p:nvSpPr>
          <p:spPr>
            <a:xfrm>
              <a:off x="5860993" y="3031447"/>
              <a:ext cx="2330490" cy="50503"/>
            </a:xfrm>
            <a:custGeom>
              <a:avLst/>
              <a:gdLst/>
              <a:ahLst/>
              <a:cxnLst/>
              <a:rect l="l" t="t" r="r" b="b"/>
              <a:pathLst>
                <a:path w="59251" h="1284" extrusionOk="0">
                  <a:moveTo>
                    <a:pt x="1" y="0"/>
                  </a:moveTo>
                  <a:lnTo>
                    <a:pt x="1" y="1283"/>
                  </a:lnTo>
                  <a:lnTo>
                    <a:pt x="59251" y="1283"/>
                  </a:lnTo>
                  <a:lnTo>
                    <a:pt x="5925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75;p26"/>
            <p:cNvSpPr/>
            <p:nvPr/>
          </p:nvSpPr>
          <p:spPr>
            <a:xfrm>
              <a:off x="5559242" y="2992233"/>
              <a:ext cx="603557" cy="1663686"/>
            </a:xfrm>
            <a:custGeom>
              <a:avLst/>
              <a:gdLst/>
              <a:ahLst/>
              <a:cxnLst/>
              <a:rect l="l" t="t" r="r" b="b"/>
              <a:pathLst>
                <a:path w="15345" h="42298" extrusionOk="0">
                  <a:moveTo>
                    <a:pt x="11341" y="1"/>
                  </a:moveTo>
                  <a:lnTo>
                    <a:pt x="1" y="42298"/>
                  </a:lnTo>
                  <a:lnTo>
                    <a:pt x="1437" y="42298"/>
                  </a:lnTo>
                  <a:lnTo>
                    <a:pt x="15345" y="394"/>
                  </a:lnTo>
                  <a:lnTo>
                    <a:pt x="1134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76;p26"/>
            <p:cNvSpPr/>
            <p:nvPr/>
          </p:nvSpPr>
          <p:spPr>
            <a:xfrm>
              <a:off x="7855726" y="2992233"/>
              <a:ext cx="603557" cy="1663686"/>
            </a:xfrm>
            <a:custGeom>
              <a:avLst/>
              <a:gdLst/>
              <a:ahLst/>
              <a:cxnLst/>
              <a:rect l="l" t="t" r="r" b="b"/>
              <a:pathLst>
                <a:path w="15345" h="42298" extrusionOk="0">
                  <a:moveTo>
                    <a:pt x="4004" y="1"/>
                  </a:moveTo>
                  <a:lnTo>
                    <a:pt x="1" y="394"/>
                  </a:lnTo>
                  <a:lnTo>
                    <a:pt x="13908" y="42298"/>
                  </a:lnTo>
                  <a:lnTo>
                    <a:pt x="15345" y="42298"/>
                  </a:lnTo>
                  <a:lnTo>
                    <a:pt x="40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77;p26"/>
            <p:cNvSpPr/>
            <p:nvPr/>
          </p:nvSpPr>
          <p:spPr>
            <a:xfrm>
              <a:off x="5745712" y="2913531"/>
              <a:ext cx="2567862" cy="129247"/>
            </a:xfrm>
            <a:custGeom>
              <a:avLst/>
              <a:gdLst/>
              <a:ahLst/>
              <a:cxnLst/>
              <a:rect l="l" t="t" r="r" b="b"/>
              <a:pathLst>
                <a:path w="65286" h="3286" extrusionOk="0">
                  <a:moveTo>
                    <a:pt x="1" y="0"/>
                  </a:moveTo>
                  <a:lnTo>
                    <a:pt x="1" y="3285"/>
                  </a:lnTo>
                  <a:lnTo>
                    <a:pt x="65285" y="3285"/>
                  </a:lnTo>
                  <a:lnTo>
                    <a:pt x="65285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3" name="Google Shape;7701;p76"/>
          <p:cNvGrpSpPr/>
          <p:nvPr/>
        </p:nvGrpSpPr>
        <p:grpSpPr>
          <a:xfrm rot="1994317">
            <a:off x="7452297" y="2064083"/>
            <a:ext cx="360040" cy="370124"/>
            <a:chOff x="899850" y="871450"/>
            <a:chExt cx="483175" cy="423400"/>
          </a:xfrm>
        </p:grpSpPr>
        <p:sp>
          <p:nvSpPr>
            <p:cNvPr id="154" name="Google Shape;7702;p76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55" name="Google Shape;7703;p76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56" name="Google Shape;7704;p76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57" name="Google Shape;7705;p76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58" name="Google Shape;8043;p76"/>
          <p:cNvGrpSpPr/>
          <p:nvPr/>
        </p:nvGrpSpPr>
        <p:grpSpPr>
          <a:xfrm rot="1179614">
            <a:off x="8100392" y="1995686"/>
            <a:ext cx="360040" cy="288032"/>
            <a:chOff x="3271200" y="4992125"/>
            <a:chExt cx="481825" cy="481825"/>
          </a:xfrm>
        </p:grpSpPr>
        <p:sp>
          <p:nvSpPr>
            <p:cNvPr id="159" name="Google Shape;8044;p76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0" name="Google Shape;8045;p76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161" name="Google Shape;8046;p76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162" name="Google Shape;9057;p79"/>
          <p:cNvGrpSpPr/>
          <p:nvPr/>
        </p:nvGrpSpPr>
        <p:grpSpPr>
          <a:xfrm>
            <a:off x="7740352" y="1563638"/>
            <a:ext cx="354586" cy="353221"/>
            <a:chOff x="-35123050" y="3561225"/>
            <a:chExt cx="292225" cy="291100"/>
          </a:xfrm>
        </p:grpSpPr>
        <p:sp>
          <p:nvSpPr>
            <p:cNvPr id="163" name="Google Shape;9058;p79"/>
            <p:cNvSpPr/>
            <p:nvPr/>
          </p:nvSpPr>
          <p:spPr>
            <a:xfrm>
              <a:off x="-35123050" y="3629750"/>
              <a:ext cx="205575" cy="222575"/>
            </a:xfrm>
            <a:custGeom>
              <a:avLst/>
              <a:gdLst/>
              <a:ahLst/>
              <a:cxnLst/>
              <a:rect l="l" t="t" r="r" b="b"/>
              <a:pathLst>
                <a:path w="8223" h="8903" extrusionOk="0">
                  <a:moveTo>
                    <a:pt x="2080" y="2710"/>
                  </a:moveTo>
                  <a:cubicBezTo>
                    <a:pt x="2458" y="2710"/>
                    <a:pt x="2741" y="3056"/>
                    <a:pt x="2741" y="3403"/>
                  </a:cubicBezTo>
                  <a:cubicBezTo>
                    <a:pt x="2741" y="3781"/>
                    <a:pt x="2426" y="4065"/>
                    <a:pt x="2080" y="4065"/>
                  </a:cubicBezTo>
                  <a:cubicBezTo>
                    <a:pt x="1733" y="4065"/>
                    <a:pt x="1418" y="3750"/>
                    <a:pt x="1418" y="3403"/>
                  </a:cubicBezTo>
                  <a:cubicBezTo>
                    <a:pt x="1418" y="3056"/>
                    <a:pt x="1670" y="2710"/>
                    <a:pt x="2080" y="2710"/>
                  </a:cubicBezTo>
                  <a:close/>
                  <a:moveTo>
                    <a:pt x="4127" y="2710"/>
                  </a:moveTo>
                  <a:cubicBezTo>
                    <a:pt x="4506" y="2710"/>
                    <a:pt x="4789" y="3056"/>
                    <a:pt x="4789" y="3403"/>
                  </a:cubicBezTo>
                  <a:cubicBezTo>
                    <a:pt x="4789" y="3781"/>
                    <a:pt x="4474" y="4065"/>
                    <a:pt x="4127" y="4065"/>
                  </a:cubicBezTo>
                  <a:cubicBezTo>
                    <a:pt x="3718" y="4065"/>
                    <a:pt x="3466" y="3750"/>
                    <a:pt x="3466" y="3403"/>
                  </a:cubicBezTo>
                  <a:cubicBezTo>
                    <a:pt x="3466" y="3056"/>
                    <a:pt x="3718" y="2710"/>
                    <a:pt x="4127" y="2710"/>
                  </a:cubicBezTo>
                  <a:close/>
                  <a:moveTo>
                    <a:pt x="6207" y="2710"/>
                  </a:moveTo>
                  <a:cubicBezTo>
                    <a:pt x="6616" y="2710"/>
                    <a:pt x="6868" y="3056"/>
                    <a:pt x="6868" y="3403"/>
                  </a:cubicBezTo>
                  <a:cubicBezTo>
                    <a:pt x="6868" y="3781"/>
                    <a:pt x="6553" y="4065"/>
                    <a:pt x="6207" y="4065"/>
                  </a:cubicBezTo>
                  <a:cubicBezTo>
                    <a:pt x="5829" y="4065"/>
                    <a:pt x="5545" y="3750"/>
                    <a:pt x="5545" y="3403"/>
                  </a:cubicBezTo>
                  <a:cubicBezTo>
                    <a:pt x="5514" y="3056"/>
                    <a:pt x="5829" y="2710"/>
                    <a:pt x="6207" y="2710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57"/>
                    <a:pt x="0" y="1702"/>
                  </a:cubicBezTo>
                  <a:lnTo>
                    <a:pt x="0" y="5136"/>
                  </a:lnTo>
                  <a:cubicBezTo>
                    <a:pt x="0" y="5955"/>
                    <a:pt x="630" y="6616"/>
                    <a:pt x="1418" y="6774"/>
                  </a:cubicBezTo>
                  <a:lnTo>
                    <a:pt x="1418" y="8570"/>
                  </a:lnTo>
                  <a:cubicBezTo>
                    <a:pt x="1418" y="8696"/>
                    <a:pt x="1481" y="8822"/>
                    <a:pt x="1607" y="8885"/>
                  </a:cubicBezTo>
                  <a:cubicBezTo>
                    <a:pt x="1649" y="8895"/>
                    <a:pt x="1695" y="8902"/>
                    <a:pt x="1739" y="8902"/>
                  </a:cubicBezTo>
                  <a:cubicBezTo>
                    <a:pt x="1828" y="8902"/>
                    <a:pt x="1912" y="8874"/>
                    <a:pt x="1954" y="8790"/>
                  </a:cubicBezTo>
                  <a:lnTo>
                    <a:pt x="3938" y="6837"/>
                  </a:lnTo>
                  <a:lnTo>
                    <a:pt x="6522" y="6837"/>
                  </a:lnTo>
                  <a:cubicBezTo>
                    <a:pt x="7467" y="6837"/>
                    <a:pt x="8223" y="6081"/>
                    <a:pt x="8223" y="5136"/>
                  </a:cubicBezTo>
                  <a:lnTo>
                    <a:pt x="8223" y="1702"/>
                  </a:lnTo>
                  <a:cubicBezTo>
                    <a:pt x="8223" y="757"/>
                    <a:pt x="7467" y="0"/>
                    <a:pt x="6522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059;p79"/>
            <p:cNvSpPr/>
            <p:nvPr/>
          </p:nvSpPr>
          <p:spPr>
            <a:xfrm>
              <a:off x="-35053750" y="3561225"/>
              <a:ext cx="222925" cy="221825"/>
            </a:xfrm>
            <a:custGeom>
              <a:avLst/>
              <a:gdLst/>
              <a:ahLst/>
              <a:cxnLst/>
              <a:rect l="l" t="t" r="r" b="b"/>
              <a:pathLst>
                <a:path w="8917" h="8873" extrusionOk="0">
                  <a:moveTo>
                    <a:pt x="1702" y="1"/>
                  </a:moveTo>
                  <a:cubicBezTo>
                    <a:pt x="757" y="1"/>
                    <a:pt x="1" y="725"/>
                    <a:pt x="1" y="1702"/>
                  </a:cubicBezTo>
                  <a:lnTo>
                    <a:pt x="1" y="2048"/>
                  </a:lnTo>
                  <a:lnTo>
                    <a:pt x="3781" y="2048"/>
                  </a:lnTo>
                  <a:cubicBezTo>
                    <a:pt x="5136" y="2048"/>
                    <a:pt x="6207" y="3088"/>
                    <a:pt x="6207" y="4443"/>
                  </a:cubicBezTo>
                  <a:lnTo>
                    <a:pt x="6207" y="7877"/>
                  </a:lnTo>
                  <a:lnTo>
                    <a:pt x="6207" y="8003"/>
                  </a:lnTo>
                  <a:lnTo>
                    <a:pt x="6995" y="8790"/>
                  </a:lnTo>
                  <a:cubicBezTo>
                    <a:pt x="7055" y="8850"/>
                    <a:pt x="7127" y="8872"/>
                    <a:pt x="7205" y="8872"/>
                  </a:cubicBezTo>
                  <a:cubicBezTo>
                    <a:pt x="7249" y="8872"/>
                    <a:pt x="7295" y="8865"/>
                    <a:pt x="7341" y="8853"/>
                  </a:cubicBezTo>
                  <a:cubicBezTo>
                    <a:pt x="7467" y="8822"/>
                    <a:pt x="7530" y="8664"/>
                    <a:pt x="7530" y="8538"/>
                  </a:cubicBezTo>
                  <a:lnTo>
                    <a:pt x="7530" y="6806"/>
                  </a:lnTo>
                  <a:cubicBezTo>
                    <a:pt x="8318" y="6648"/>
                    <a:pt x="8917" y="5955"/>
                    <a:pt x="8917" y="5104"/>
                  </a:cubicBezTo>
                  <a:lnTo>
                    <a:pt x="8917" y="1702"/>
                  </a:lnTo>
                  <a:cubicBezTo>
                    <a:pt x="8917" y="725"/>
                    <a:pt x="8129" y="1"/>
                    <a:pt x="7184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Управляющая кнопка: домой 164">
            <a:hlinkClick r:id="rId3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/>
      <p:bldP spid="16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95536" y="123478"/>
            <a:ext cx="7956456" cy="882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Представители информационного общества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467544" y="627534"/>
            <a:ext cx="5616624" cy="410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К представителям информационного общества причисляют всех современных людей, обладающих высоким уровнем образования и занимающихся интеллектуальным трудом. Деятельность работников в этой сфере связана с обработкой и анализом поступающей информации и получением новой.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Их профессиональная деятельность высоко ценится на современном рынке труда. 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pic>
        <p:nvPicPr>
          <p:cNvPr id="59" name="Google Shape;1793;p42"/>
          <p:cNvPicPr preferRelativeResize="0"/>
          <p:nvPr/>
        </p:nvPicPr>
        <p:blipFill rotWithShape="1">
          <a:blip r:embed="rId3">
            <a:alphaModFix/>
          </a:blip>
          <a:srcRect l="14193" r="14193"/>
          <a:stretch/>
        </p:blipFill>
        <p:spPr>
          <a:xfrm>
            <a:off x="5724128" y="1131590"/>
            <a:ext cx="2770500" cy="2578500"/>
          </a:xfrm>
          <a:prstGeom prst="roundRect">
            <a:avLst>
              <a:gd name="adj" fmla="val 7898"/>
            </a:avLst>
          </a:prstGeom>
          <a:noFill/>
          <a:ln>
            <a:noFill/>
          </a:ln>
        </p:spPr>
      </p:pic>
      <p:sp>
        <p:nvSpPr>
          <p:cNvPr id="60" name="Google Shape;1807;p42"/>
          <p:cNvSpPr/>
          <p:nvPr/>
        </p:nvSpPr>
        <p:spPr>
          <a:xfrm>
            <a:off x="7668344" y="1563638"/>
            <a:ext cx="462359" cy="462382"/>
          </a:xfrm>
          <a:custGeom>
            <a:avLst/>
            <a:gdLst/>
            <a:ahLst/>
            <a:cxnLst/>
            <a:rect l="l" t="t" r="r" b="b"/>
            <a:pathLst>
              <a:path w="19848" h="19849" extrusionOk="0">
                <a:moveTo>
                  <a:pt x="9640" y="935"/>
                </a:moveTo>
                <a:lnTo>
                  <a:pt x="9640" y="3803"/>
                </a:lnTo>
                <a:cubicBezTo>
                  <a:pt x="8907" y="3803"/>
                  <a:pt x="8173" y="3803"/>
                  <a:pt x="7506" y="3837"/>
                </a:cubicBezTo>
                <a:cubicBezTo>
                  <a:pt x="8306" y="2469"/>
                  <a:pt x="9140" y="1468"/>
                  <a:pt x="9640" y="935"/>
                </a:cubicBezTo>
                <a:close/>
                <a:moveTo>
                  <a:pt x="10241" y="801"/>
                </a:moveTo>
                <a:cubicBezTo>
                  <a:pt x="10741" y="1302"/>
                  <a:pt x="11742" y="2436"/>
                  <a:pt x="12643" y="4004"/>
                </a:cubicBezTo>
                <a:cubicBezTo>
                  <a:pt x="11809" y="3937"/>
                  <a:pt x="11008" y="3837"/>
                  <a:pt x="10241" y="3837"/>
                </a:cubicBezTo>
                <a:lnTo>
                  <a:pt x="10241" y="801"/>
                </a:lnTo>
                <a:close/>
                <a:moveTo>
                  <a:pt x="9073" y="768"/>
                </a:moveTo>
                <a:lnTo>
                  <a:pt x="9073" y="768"/>
                </a:lnTo>
                <a:cubicBezTo>
                  <a:pt x="8440" y="1435"/>
                  <a:pt x="7572" y="2503"/>
                  <a:pt x="6805" y="3937"/>
                </a:cubicBezTo>
                <a:cubicBezTo>
                  <a:pt x="5771" y="4004"/>
                  <a:pt x="4837" y="4170"/>
                  <a:pt x="4003" y="4337"/>
                </a:cubicBezTo>
                <a:cubicBezTo>
                  <a:pt x="5237" y="2636"/>
                  <a:pt x="6972" y="1402"/>
                  <a:pt x="9073" y="768"/>
                </a:cubicBezTo>
                <a:close/>
                <a:moveTo>
                  <a:pt x="10975" y="768"/>
                </a:moveTo>
                <a:lnTo>
                  <a:pt x="10975" y="768"/>
                </a:lnTo>
                <a:cubicBezTo>
                  <a:pt x="13176" y="1402"/>
                  <a:pt x="15011" y="2803"/>
                  <a:pt x="16245" y="4637"/>
                </a:cubicBezTo>
                <a:cubicBezTo>
                  <a:pt x="15244" y="4437"/>
                  <a:pt x="14277" y="4237"/>
                  <a:pt x="13310" y="4104"/>
                </a:cubicBezTo>
                <a:cubicBezTo>
                  <a:pt x="12509" y="2603"/>
                  <a:pt x="11608" y="1468"/>
                  <a:pt x="10975" y="768"/>
                </a:cubicBezTo>
                <a:close/>
                <a:moveTo>
                  <a:pt x="6805" y="1102"/>
                </a:moveTo>
                <a:lnTo>
                  <a:pt x="6805" y="1102"/>
                </a:lnTo>
                <a:cubicBezTo>
                  <a:pt x="5337" y="1935"/>
                  <a:pt x="4103" y="3103"/>
                  <a:pt x="3169" y="4571"/>
                </a:cubicBezTo>
                <a:cubicBezTo>
                  <a:pt x="2769" y="4671"/>
                  <a:pt x="2402" y="4771"/>
                  <a:pt x="2002" y="4871"/>
                </a:cubicBezTo>
                <a:cubicBezTo>
                  <a:pt x="3169" y="3136"/>
                  <a:pt x="4837" y="1802"/>
                  <a:pt x="6805" y="1102"/>
                </a:cubicBezTo>
                <a:close/>
                <a:moveTo>
                  <a:pt x="13543" y="1302"/>
                </a:moveTo>
                <a:lnTo>
                  <a:pt x="13543" y="1302"/>
                </a:lnTo>
                <a:cubicBezTo>
                  <a:pt x="15411" y="2069"/>
                  <a:pt x="16946" y="3437"/>
                  <a:pt x="17980" y="5138"/>
                </a:cubicBezTo>
                <a:cubicBezTo>
                  <a:pt x="17646" y="5038"/>
                  <a:pt x="17346" y="4971"/>
                  <a:pt x="17012" y="4871"/>
                </a:cubicBezTo>
                <a:cubicBezTo>
                  <a:pt x="16178" y="3437"/>
                  <a:pt x="14978" y="2169"/>
                  <a:pt x="13543" y="1302"/>
                </a:cubicBezTo>
                <a:close/>
                <a:moveTo>
                  <a:pt x="6505" y="4471"/>
                </a:moveTo>
                <a:lnTo>
                  <a:pt x="6505" y="4471"/>
                </a:lnTo>
                <a:cubicBezTo>
                  <a:pt x="5838" y="5838"/>
                  <a:pt x="5337" y="7506"/>
                  <a:pt x="5271" y="9341"/>
                </a:cubicBezTo>
                <a:lnTo>
                  <a:pt x="5271" y="9574"/>
                </a:lnTo>
                <a:lnTo>
                  <a:pt x="2268" y="9574"/>
                </a:lnTo>
                <a:cubicBezTo>
                  <a:pt x="2302" y="7906"/>
                  <a:pt x="2802" y="6339"/>
                  <a:pt x="3603" y="4971"/>
                </a:cubicBezTo>
                <a:cubicBezTo>
                  <a:pt x="4103" y="4871"/>
                  <a:pt x="4737" y="4771"/>
                  <a:pt x="5337" y="4637"/>
                </a:cubicBezTo>
                <a:cubicBezTo>
                  <a:pt x="5738" y="4604"/>
                  <a:pt x="6105" y="4504"/>
                  <a:pt x="6505" y="4471"/>
                </a:cubicBezTo>
                <a:close/>
                <a:moveTo>
                  <a:pt x="2802" y="5238"/>
                </a:moveTo>
                <a:cubicBezTo>
                  <a:pt x="2135" y="6539"/>
                  <a:pt x="1735" y="8006"/>
                  <a:pt x="1668" y="9608"/>
                </a:cubicBezTo>
                <a:lnTo>
                  <a:pt x="567" y="9608"/>
                </a:lnTo>
                <a:cubicBezTo>
                  <a:pt x="601" y="8173"/>
                  <a:pt x="968" y="6806"/>
                  <a:pt x="1601" y="5638"/>
                </a:cubicBezTo>
                <a:cubicBezTo>
                  <a:pt x="1935" y="5505"/>
                  <a:pt x="2335" y="5405"/>
                  <a:pt x="2802" y="5238"/>
                </a:cubicBezTo>
                <a:close/>
                <a:moveTo>
                  <a:pt x="8888" y="4376"/>
                </a:moveTo>
                <a:cubicBezTo>
                  <a:pt x="9135" y="4376"/>
                  <a:pt x="9386" y="4384"/>
                  <a:pt x="9640" y="4404"/>
                </a:cubicBezTo>
                <a:lnTo>
                  <a:pt x="9640" y="9608"/>
                </a:lnTo>
                <a:lnTo>
                  <a:pt x="5804" y="9608"/>
                </a:lnTo>
                <a:lnTo>
                  <a:pt x="5804" y="9441"/>
                </a:lnTo>
                <a:cubicBezTo>
                  <a:pt x="5904" y="7506"/>
                  <a:pt x="6471" y="5838"/>
                  <a:pt x="7172" y="4471"/>
                </a:cubicBezTo>
                <a:cubicBezTo>
                  <a:pt x="7714" y="4423"/>
                  <a:pt x="8290" y="4376"/>
                  <a:pt x="8888" y="4376"/>
                </a:cubicBezTo>
                <a:close/>
                <a:moveTo>
                  <a:pt x="10241" y="4404"/>
                </a:moveTo>
                <a:cubicBezTo>
                  <a:pt x="11075" y="4437"/>
                  <a:pt x="11975" y="4504"/>
                  <a:pt x="12943" y="4637"/>
                </a:cubicBezTo>
                <a:cubicBezTo>
                  <a:pt x="13610" y="5972"/>
                  <a:pt x="14144" y="7606"/>
                  <a:pt x="14244" y="9441"/>
                </a:cubicBezTo>
                <a:lnTo>
                  <a:pt x="14244" y="9608"/>
                </a:lnTo>
                <a:lnTo>
                  <a:pt x="10241" y="9608"/>
                </a:lnTo>
                <a:lnTo>
                  <a:pt x="10241" y="4404"/>
                </a:lnTo>
                <a:close/>
                <a:moveTo>
                  <a:pt x="13643" y="4737"/>
                </a:moveTo>
                <a:cubicBezTo>
                  <a:pt x="14611" y="4871"/>
                  <a:pt x="15611" y="5104"/>
                  <a:pt x="16679" y="5338"/>
                </a:cubicBezTo>
                <a:cubicBezTo>
                  <a:pt x="17313" y="6605"/>
                  <a:pt x="17746" y="8073"/>
                  <a:pt x="17813" y="9608"/>
                </a:cubicBezTo>
                <a:lnTo>
                  <a:pt x="14811" y="9608"/>
                </a:lnTo>
                <a:lnTo>
                  <a:pt x="14811" y="9407"/>
                </a:lnTo>
                <a:cubicBezTo>
                  <a:pt x="14744" y="7640"/>
                  <a:pt x="14277" y="6072"/>
                  <a:pt x="13643" y="4737"/>
                </a:cubicBezTo>
                <a:close/>
                <a:moveTo>
                  <a:pt x="17346" y="5571"/>
                </a:moveTo>
                <a:lnTo>
                  <a:pt x="17346" y="5571"/>
                </a:lnTo>
                <a:cubicBezTo>
                  <a:pt x="17679" y="5638"/>
                  <a:pt x="18013" y="5772"/>
                  <a:pt x="18347" y="5838"/>
                </a:cubicBezTo>
                <a:cubicBezTo>
                  <a:pt x="18914" y="6972"/>
                  <a:pt x="19247" y="8273"/>
                  <a:pt x="19314" y="9608"/>
                </a:cubicBezTo>
                <a:lnTo>
                  <a:pt x="18347" y="9608"/>
                </a:lnTo>
                <a:cubicBezTo>
                  <a:pt x="18313" y="8140"/>
                  <a:pt x="17946" y="6806"/>
                  <a:pt x="17346" y="5571"/>
                </a:cubicBezTo>
                <a:close/>
                <a:moveTo>
                  <a:pt x="1668" y="10108"/>
                </a:moveTo>
                <a:lnTo>
                  <a:pt x="1668" y="10141"/>
                </a:lnTo>
                <a:cubicBezTo>
                  <a:pt x="1735" y="11843"/>
                  <a:pt x="2168" y="13477"/>
                  <a:pt x="2969" y="14911"/>
                </a:cubicBezTo>
                <a:cubicBezTo>
                  <a:pt x="2602" y="14811"/>
                  <a:pt x="2235" y="14678"/>
                  <a:pt x="1801" y="14578"/>
                </a:cubicBezTo>
                <a:cubicBezTo>
                  <a:pt x="1068" y="13210"/>
                  <a:pt x="601" y="11742"/>
                  <a:pt x="567" y="10108"/>
                </a:cubicBezTo>
                <a:close/>
                <a:moveTo>
                  <a:pt x="19314" y="10141"/>
                </a:moveTo>
                <a:cubicBezTo>
                  <a:pt x="19281" y="11843"/>
                  <a:pt x="18780" y="13444"/>
                  <a:pt x="17946" y="14811"/>
                </a:cubicBezTo>
                <a:cubicBezTo>
                  <a:pt x="17646" y="14911"/>
                  <a:pt x="17313" y="15012"/>
                  <a:pt x="16946" y="15112"/>
                </a:cubicBezTo>
                <a:cubicBezTo>
                  <a:pt x="17813" y="13677"/>
                  <a:pt x="18313" y="11976"/>
                  <a:pt x="18347" y="10141"/>
                </a:cubicBezTo>
                <a:close/>
                <a:moveTo>
                  <a:pt x="5237" y="10141"/>
                </a:moveTo>
                <a:cubicBezTo>
                  <a:pt x="5271" y="12009"/>
                  <a:pt x="5771" y="13844"/>
                  <a:pt x="6738" y="15679"/>
                </a:cubicBezTo>
                <a:cubicBezTo>
                  <a:pt x="5771" y="15579"/>
                  <a:pt x="4770" y="15345"/>
                  <a:pt x="3736" y="15112"/>
                </a:cubicBezTo>
                <a:cubicBezTo>
                  <a:pt x="2802" y="13677"/>
                  <a:pt x="2268" y="11976"/>
                  <a:pt x="2235" y="10141"/>
                </a:cubicBezTo>
                <a:close/>
                <a:moveTo>
                  <a:pt x="17813" y="10141"/>
                </a:moveTo>
                <a:cubicBezTo>
                  <a:pt x="17780" y="12076"/>
                  <a:pt x="17179" y="13844"/>
                  <a:pt x="16145" y="15345"/>
                </a:cubicBezTo>
                <a:cubicBezTo>
                  <a:pt x="15645" y="15479"/>
                  <a:pt x="15111" y="15612"/>
                  <a:pt x="14511" y="15679"/>
                </a:cubicBezTo>
                <a:cubicBezTo>
                  <a:pt x="14110" y="15779"/>
                  <a:pt x="13677" y="15812"/>
                  <a:pt x="13243" y="15845"/>
                </a:cubicBezTo>
                <a:cubicBezTo>
                  <a:pt x="14244" y="13977"/>
                  <a:pt x="14777" y="12109"/>
                  <a:pt x="14811" y="10141"/>
                </a:cubicBezTo>
                <a:close/>
                <a:moveTo>
                  <a:pt x="9640" y="10141"/>
                </a:moveTo>
                <a:lnTo>
                  <a:pt x="9640" y="15946"/>
                </a:lnTo>
                <a:cubicBezTo>
                  <a:pt x="8940" y="15912"/>
                  <a:pt x="8173" y="15845"/>
                  <a:pt x="7439" y="15779"/>
                </a:cubicBezTo>
                <a:cubicBezTo>
                  <a:pt x="6405" y="13944"/>
                  <a:pt x="5838" y="12076"/>
                  <a:pt x="5804" y="10141"/>
                </a:cubicBezTo>
                <a:close/>
                <a:moveTo>
                  <a:pt x="14244" y="10141"/>
                </a:moveTo>
                <a:cubicBezTo>
                  <a:pt x="14177" y="12109"/>
                  <a:pt x="13610" y="14011"/>
                  <a:pt x="12509" y="15912"/>
                </a:cubicBezTo>
                <a:cubicBezTo>
                  <a:pt x="11809" y="15979"/>
                  <a:pt x="11075" y="15979"/>
                  <a:pt x="10241" y="15979"/>
                </a:cubicBezTo>
                <a:lnTo>
                  <a:pt x="10241" y="10141"/>
                </a:lnTo>
                <a:close/>
                <a:moveTo>
                  <a:pt x="17446" y="15612"/>
                </a:moveTo>
                <a:cubicBezTo>
                  <a:pt x="16445" y="16913"/>
                  <a:pt x="15111" y="17947"/>
                  <a:pt x="13577" y="18614"/>
                </a:cubicBezTo>
                <a:cubicBezTo>
                  <a:pt x="14744" y="17914"/>
                  <a:pt x="15745" y="16946"/>
                  <a:pt x="16512" y="15845"/>
                </a:cubicBezTo>
                <a:cubicBezTo>
                  <a:pt x="16846" y="15779"/>
                  <a:pt x="17146" y="15679"/>
                  <a:pt x="17446" y="15612"/>
                </a:cubicBezTo>
                <a:close/>
                <a:moveTo>
                  <a:pt x="2268" y="15312"/>
                </a:moveTo>
                <a:lnTo>
                  <a:pt x="2268" y="15312"/>
                </a:lnTo>
                <a:cubicBezTo>
                  <a:pt x="2635" y="15445"/>
                  <a:pt x="3002" y="15512"/>
                  <a:pt x="3403" y="15612"/>
                </a:cubicBezTo>
                <a:cubicBezTo>
                  <a:pt x="4270" y="16913"/>
                  <a:pt x="5437" y="18014"/>
                  <a:pt x="6805" y="18781"/>
                </a:cubicBezTo>
                <a:cubicBezTo>
                  <a:pt x="4970" y="18147"/>
                  <a:pt x="3336" y="16913"/>
                  <a:pt x="2268" y="15312"/>
                </a:cubicBezTo>
                <a:close/>
                <a:moveTo>
                  <a:pt x="7772" y="16413"/>
                </a:moveTo>
                <a:lnTo>
                  <a:pt x="7772" y="16413"/>
                </a:lnTo>
                <a:cubicBezTo>
                  <a:pt x="8440" y="16446"/>
                  <a:pt x="9073" y="16479"/>
                  <a:pt x="9640" y="16513"/>
                </a:cubicBezTo>
                <a:lnTo>
                  <a:pt x="9640" y="18914"/>
                </a:lnTo>
                <a:cubicBezTo>
                  <a:pt x="8940" y="18080"/>
                  <a:pt x="8306" y="17246"/>
                  <a:pt x="7772" y="16413"/>
                </a:cubicBezTo>
                <a:close/>
                <a:moveTo>
                  <a:pt x="12176" y="16479"/>
                </a:moveTo>
                <a:lnTo>
                  <a:pt x="12176" y="16479"/>
                </a:lnTo>
                <a:cubicBezTo>
                  <a:pt x="11642" y="17347"/>
                  <a:pt x="10975" y="18247"/>
                  <a:pt x="10241" y="19081"/>
                </a:cubicBezTo>
                <a:lnTo>
                  <a:pt x="10241" y="16513"/>
                </a:lnTo>
                <a:lnTo>
                  <a:pt x="10608" y="16513"/>
                </a:lnTo>
                <a:cubicBezTo>
                  <a:pt x="11141" y="16513"/>
                  <a:pt x="11675" y="16513"/>
                  <a:pt x="12176" y="16479"/>
                </a:cubicBezTo>
                <a:close/>
                <a:moveTo>
                  <a:pt x="4237" y="15812"/>
                </a:moveTo>
                <a:cubicBezTo>
                  <a:pt x="5237" y="16012"/>
                  <a:pt x="6171" y="16179"/>
                  <a:pt x="7105" y="16312"/>
                </a:cubicBezTo>
                <a:cubicBezTo>
                  <a:pt x="7639" y="17280"/>
                  <a:pt x="8339" y="18247"/>
                  <a:pt x="9140" y="19148"/>
                </a:cubicBezTo>
                <a:cubicBezTo>
                  <a:pt x="7139" y="18614"/>
                  <a:pt x="5437" y="17413"/>
                  <a:pt x="4237" y="15812"/>
                </a:cubicBezTo>
                <a:close/>
                <a:moveTo>
                  <a:pt x="15645" y="16012"/>
                </a:moveTo>
                <a:lnTo>
                  <a:pt x="15645" y="16012"/>
                </a:lnTo>
                <a:cubicBezTo>
                  <a:pt x="14444" y="17480"/>
                  <a:pt x="12809" y="18614"/>
                  <a:pt x="10908" y="19148"/>
                </a:cubicBezTo>
                <a:cubicBezTo>
                  <a:pt x="11675" y="18247"/>
                  <a:pt x="12342" y="17347"/>
                  <a:pt x="12909" y="16446"/>
                </a:cubicBezTo>
                <a:cubicBezTo>
                  <a:pt x="13943" y="16346"/>
                  <a:pt x="14844" y="16179"/>
                  <a:pt x="15645" y="16012"/>
                </a:cubicBezTo>
                <a:close/>
                <a:moveTo>
                  <a:pt x="9941" y="1"/>
                </a:moveTo>
                <a:cubicBezTo>
                  <a:pt x="4470" y="1"/>
                  <a:pt x="0" y="4471"/>
                  <a:pt x="0" y="9941"/>
                </a:cubicBezTo>
                <a:cubicBezTo>
                  <a:pt x="0" y="15412"/>
                  <a:pt x="4470" y="19848"/>
                  <a:pt x="9941" y="19848"/>
                </a:cubicBezTo>
                <a:lnTo>
                  <a:pt x="10174" y="19848"/>
                </a:lnTo>
                <a:cubicBezTo>
                  <a:pt x="15511" y="19782"/>
                  <a:pt x="19848" y="15345"/>
                  <a:pt x="19848" y="9941"/>
                </a:cubicBezTo>
                <a:cubicBezTo>
                  <a:pt x="19848" y="4504"/>
                  <a:pt x="15511" y="134"/>
                  <a:pt x="10141" y="1"/>
                </a:cubicBezTo>
                <a:close/>
              </a:path>
            </a:pathLst>
          </a:custGeom>
          <a:solidFill>
            <a:srgbClr val="92F7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Управляющая кнопка: домой 60">
            <a:hlinkClick r:id="rId4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/>
      <p:bldP spid="60" grpId="0" animBg="1"/>
      <p:bldP spid="6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" name="Google Shape;676;p41"/>
          <p:cNvSpPr/>
          <p:nvPr/>
        </p:nvSpPr>
        <p:spPr>
          <a:xfrm>
            <a:off x="716424" y="2283718"/>
            <a:ext cx="2559431" cy="936104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chemeClr val="lt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Правовая система</a:t>
            </a:r>
            <a:endParaRPr sz="2200" dirty="0">
              <a:solidFill>
                <a:schemeClr val="lt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677" name="Google Shape;677;p41"/>
          <p:cNvSpPr/>
          <p:nvPr/>
        </p:nvSpPr>
        <p:spPr>
          <a:xfrm>
            <a:off x="3371562" y="2283718"/>
            <a:ext cx="2568589" cy="936104"/>
          </a:xfrm>
          <a:prstGeom prst="rect">
            <a:avLst/>
          </a:prstGeom>
          <a:solidFill>
            <a:schemeClr val="bg1">
              <a:lumMod val="60000"/>
              <a:lumOff val="40000"/>
            </a:scheme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chemeClr val="lt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Морально-идеологическая система</a:t>
            </a:r>
            <a:endParaRPr sz="2200" dirty="0">
              <a:solidFill>
                <a:schemeClr val="lt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678" name="Google Shape;678;p41"/>
          <p:cNvSpPr/>
          <p:nvPr/>
        </p:nvSpPr>
        <p:spPr>
          <a:xfrm>
            <a:off x="6026700" y="2283718"/>
            <a:ext cx="2397300" cy="93610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chemeClr val="lt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Система образования</a:t>
            </a:r>
            <a:endParaRPr sz="2200" dirty="0">
              <a:solidFill>
                <a:schemeClr val="lt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679" name="Google Shape;679;p41"/>
          <p:cNvSpPr/>
          <p:nvPr/>
        </p:nvSpPr>
        <p:spPr>
          <a:xfrm>
            <a:off x="755576" y="3291830"/>
            <a:ext cx="2520280" cy="1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Комплекс нормативных актов, регулирующих вопросы, связанные с информацией и знаниями</a:t>
            </a:r>
            <a:endParaRPr sz="1200" dirty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680" name="Google Shape;680;p41"/>
          <p:cNvSpPr/>
          <p:nvPr/>
        </p:nvSpPr>
        <p:spPr>
          <a:xfrm>
            <a:off x="3347864" y="3291830"/>
            <a:ext cx="2592288" cy="1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Наложение общественных норм на новые аспекты человеческого взаимодействия, связанных с информацией и знаниями</a:t>
            </a:r>
            <a:endParaRPr sz="1200" dirty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681" name="Google Shape;681;p41"/>
          <p:cNvSpPr/>
          <p:nvPr/>
        </p:nvSpPr>
        <p:spPr>
          <a:xfrm>
            <a:off x="6012160" y="3291830"/>
            <a:ext cx="2448272" cy="144016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2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Процессы получения знаний и информации, взаимодействие внутри общества</a:t>
            </a:r>
            <a:endParaRPr sz="1200" dirty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683" name="Google Shape;683;p41"/>
          <p:cNvSpPr/>
          <p:nvPr/>
        </p:nvSpPr>
        <p:spPr>
          <a:xfrm>
            <a:off x="683568" y="699542"/>
            <a:ext cx="7704000" cy="404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Российское информационное общество</a:t>
            </a:r>
            <a:endParaRPr sz="2200" dirty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cxnSp>
        <p:nvCxnSpPr>
          <p:cNvPr id="685" name="Google Shape;685;p41"/>
          <p:cNvCxnSpPr>
            <a:stCxn id="676" idx="0"/>
            <a:endCxn id="683" idx="2"/>
          </p:cNvCxnSpPr>
          <p:nvPr/>
        </p:nvCxnSpPr>
        <p:spPr>
          <a:xfrm rot="5400000" flipH="1" flipV="1">
            <a:off x="2675816" y="423966"/>
            <a:ext cx="1180076" cy="2539428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6" name="Google Shape;686;p41"/>
          <p:cNvCxnSpPr>
            <a:stCxn id="678" idx="0"/>
            <a:endCxn id="683" idx="2"/>
          </p:cNvCxnSpPr>
          <p:nvPr/>
        </p:nvCxnSpPr>
        <p:spPr>
          <a:xfrm rot="16200000" flipV="1">
            <a:off x="5290421" y="348789"/>
            <a:ext cx="1180076" cy="2689782"/>
          </a:xfrm>
          <a:prstGeom prst="bentConnector3">
            <a:avLst>
              <a:gd name="adj1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3" name="Прямая соединительная линия 32"/>
          <p:cNvCxnSpPr>
            <a:stCxn id="683" idx="2"/>
          </p:cNvCxnSpPr>
          <p:nvPr/>
        </p:nvCxnSpPr>
        <p:spPr>
          <a:xfrm flipH="1">
            <a:off x="4499992" y="1103642"/>
            <a:ext cx="35576" cy="11800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323528" y="123478"/>
            <a:ext cx="46410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 Narrow" pitchFamily="34" charset="0"/>
              </a:rPr>
              <a:t>Информационное общество в России</a:t>
            </a:r>
            <a:endParaRPr lang="ru-RU" sz="24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2" name="Управляющая кнопка: домой 51">
            <a:hlinkClick r:id="rId3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>
            <a:hlinkClick r:id="rId4" action="ppaction://hlinksldjump"/>
          </p:cNvPr>
          <p:cNvSpPr txBox="1"/>
          <p:nvPr/>
        </p:nvSpPr>
        <p:spPr>
          <a:xfrm>
            <a:off x="6444208" y="195486"/>
            <a:ext cx="6912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hlinkClick r:id="rId4" action="ppaction://hlinksldjump"/>
              </a:rPr>
              <a:t>далее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" grpId="0" animBg="1"/>
      <p:bldP spid="677" grpId="0" animBg="1"/>
      <p:bldP spid="678" grpId="0" animBg="1"/>
      <p:bldP spid="679" grpId="0" animBg="1"/>
      <p:bldP spid="680" grpId="0" animBg="1"/>
      <p:bldP spid="681" grpId="0" animBg="1"/>
      <p:bldP spid="683" grpId="0" animBg="1"/>
      <p:bldP spid="51" grpId="0"/>
      <p:bldP spid="5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95536" y="123478"/>
            <a:ext cx="7956456" cy="4320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Информационное общество в России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323528" y="339502"/>
            <a:ext cx="6840760" cy="4104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Наиболее явно происходит развитие информационного общества в России в следующих сферах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Дистанционное получение государственных услуг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Дистанционное обучение (вебинары,видеолекции,трансляции,лекции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);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Финансы и банки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Медицина (электронная запись к врачу, видеоконференции)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Удаленная работа через Интернет.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grpSp>
        <p:nvGrpSpPr>
          <p:cNvPr id="59" name="Google Shape;3564;p64"/>
          <p:cNvGrpSpPr/>
          <p:nvPr/>
        </p:nvGrpSpPr>
        <p:grpSpPr>
          <a:xfrm>
            <a:off x="6322177" y="2139702"/>
            <a:ext cx="2821823" cy="2816296"/>
            <a:chOff x="5392210" y="1600180"/>
            <a:chExt cx="2821823" cy="2816296"/>
          </a:xfrm>
        </p:grpSpPr>
        <p:grpSp>
          <p:nvGrpSpPr>
            <p:cNvPr id="60" name="Google Shape;3565;p64"/>
            <p:cNvGrpSpPr/>
            <p:nvPr/>
          </p:nvGrpSpPr>
          <p:grpSpPr>
            <a:xfrm>
              <a:off x="7464236" y="1870747"/>
              <a:ext cx="749797" cy="717499"/>
              <a:chOff x="7847861" y="3178722"/>
              <a:chExt cx="749797" cy="717499"/>
            </a:xfrm>
          </p:grpSpPr>
          <p:sp>
            <p:nvSpPr>
              <p:cNvPr id="217" name="Google Shape;3566;p64"/>
              <p:cNvSpPr/>
              <p:nvPr/>
            </p:nvSpPr>
            <p:spPr>
              <a:xfrm>
                <a:off x="7847861" y="321403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3567;p64"/>
              <p:cNvSpPr/>
              <p:nvPr/>
            </p:nvSpPr>
            <p:spPr>
              <a:xfrm>
                <a:off x="7886937" y="317872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1" name="Google Shape;3568;p64"/>
            <p:cNvGrpSpPr/>
            <p:nvPr/>
          </p:nvGrpSpPr>
          <p:grpSpPr>
            <a:xfrm>
              <a:off x="5392210" y="1600180"/>
              <a:ext cx="2609911" cy="2816296"/>
              <a:chOff x="269675" y="694857"/>
              <a:chExt cx="3320075" cy="3582618"/>
            </a:xfrm>
          </p:grpSpPr>
          <p:sp>
            <p:nvSpPr>
              <p:cNvPr id="147" name="Google Shape;3571;p64"/>
              <p:cNvSpPr/>
              <p:nvPr/>
            </p:nvSpPr>
            <p:spPr>
              <a:xfrm>
                <a:off x="3327970" y="3928235"/>
                <a:ext cx="72908" cy="72908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2406" extrusionOk="0">
                    <a:moveTo>
                      <a:pt x="1" y="1"/>
                    </a:moveTo>
                    <a:lnTo>
                      <a:pt x="1" y="2406"/>
                    </a:lnTo>
                    <a:lnTo>
                      <a:pt x="2406" y="2406"/>
                    </a:lnTo>
                    <a:lnTo>
                      <a:pt x="2406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3577;p64"/>
              <p:cNvSpPr/>
              <p:nvPr/>
            </p:nvSpPr>
            <p:spPr>
              <a:xfrm>
                <a:off x="490525" y="2790350"/>
                <a:ext cx="104500" cy="104800"/>
              </a:xfrm>
              <a:custGeom>
                <a:avLst/>
                <a:gdLst/>
                <a:ahLst/>
                <a:cxnLst/>
                <a:rect l="l" t="t" r="r" b="b"/>
                <a:pathLst>
                  <a:path w="4180" h="4192" extrusionOk="0">
                    <a:moveTo>
                      <a:pt x="1" y="1"/>
                    </a:moveTo>
                    <a:lnTo>
                      <a:pt x="1" y="4192"/>
                    </a:lnTo>
                    <a:lnTo>
                      <a:pt x="4180" y="4192"/>
                    </a:lnTo>
                    <a:lnTo>
                      <a:pt x="4180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3578;p64"/>
              <p:cNvSpPr/>
              <p:nvPr/>
            </p:nvSpPr>
            <p:spPr>
              <a:xfrm>
                <a:off x="558975" y="2852275"/>
                <a:ext cx="118800" cy="118775"/>
              </a:xfrm>
              <a:custGeom>
                <a:avLst/>
                <a:gdLst/>
                <a:ahLst/>
                <a:cxnLst/>
                <a:rect l="l" t="t" r="r" b="b"/>
                <a:pathLst>
                  <a:path w="4752" h="4751" extrusionOk="0">
                    <a:moveTo>
                      <a:pt x="1" y="0"/>
                    </a:moveTo>
                    <a:lnTo>
                      <a:pt x="1" y="4751"/>
                    </a:lnTo>
                    <a:lnTo>
                      <a:pt x="4752" y="4751"/>
                    </a:lnTo>
                    <a:lnTo>
                      <a:pt x="4752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3579;p64"/>
              <p:cNvSpPr/>
              <p:nvPr/>
            </p:nvSpPr>
            <p:spPr>
              <a:xfrm>
                <a:off x="458675" y="2572775"/>
                <a:ext cx="63425" cy="63425"/>
              </a:xfrm>
              <a:custGeom>
                <a:avLst/>
                <a:gdLst/>
                <a:ahLst/>
                <a:cxnLst/>
                <a:rect l="l" t="t" r="r" b="b"/>
                <a:pathLst>
                  <a:path w="2537" h="2537" extrusionOk="0">
                    <a:moveTo>
                      <a:pt x="1" y="0"/>
                    </a:moveTo>
                    <a:lnTo>
                      <a:pt x="1" y="2536"/>
                    </a:lnTo>
                    <a:lnTo>
                      <a:pt x="2537" y="2536"/>
                    </a:lnTo>
                    <a:lnTo>
                      <a:pt x="2537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3580;p64"/>
              <p:cNvSpPr/>
              <p:nvPr/>
            </p:nvSpPr>
            <p:spPr>
              <a:xfrm>
                <a:off x="956851" y="929210"/>
                <a:ext cx="104606" cy="104144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2478" extrusionOk="0">
                    <a:moveTo>
                      <a:pt x="0" y="1"/>
                    </a:moveTo>
                    <a:lnTo>
                      <a:pt x="0" y="2477"/>
                    </a:lnTo>
                    <a:lnTo>
                      <a:pt x="2489" y="2477"/>
                    </a:lnTo>
                    <a:lnTo>
                      <a:pt x="2489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3581;p64"/>
              <p:cNvSpPr/>
              <p:nvPr/>
            </p:nvSpPr>
            <p:spPr>
              <a:xfrm>
                <a:off x="875274" y="990781"/>
                <a:ext cx="121628" cy="121123"/>
              </a:xfrm>
              <a:custGeom>
                <a:avLst/>
                <a:gdLst/>
                <a:ahLst/>
                <a:cxnLst/>
                <a:rect l="l" t="t" r="r" b="b"/>
                <a:pathLst>
                  <a:path w="2894" h="2882" extrusionOk="0">
                    <a:moveTo>
                      <a:pt x="1" y="0"/>
                    </a:moveTo>
                    <a:lnTo>
                      <a:pt x="1" y="2882"/>
                    </a:lnTo>
                    <a:lnTo>
                      <a:pt x="2894" y="2882"/>
                    </a:lnTo>
                    <a:lnTo>
                      <a:pt x="2894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3582;p64"/>
              <p:cNvSpPr/>
              <p:nvPr/>
            </p:nvSpPr>
            <p:spPr>
              <a:xfrm>
                <a:off x="763689" y="893192"/>
                <a:ext cx="126125" cy="126125"/>
              </a:xfrm>
              <a:custGeom>
                <a:avLst/>
                <a:gdLst/>
                <a:ahLst/>
                <a:cxnLst/>
                <a:rect l="l" t="t" r="r" b="b"/>
                <a:pathLst>
                  <a:path w="3001" h="3001" extrusionOk="0">
                    <a:moveTo>
                      <a:pt x="1" y="1"/>
                    </a:moveTo>
                    <a:lnTo>
                      <a:pt x="1" y="3001"/>
                    </a:lnTo>
                    <a:lnTo>
                      <a:pt x="3001" y="3001"/>
                    </a:lnTo>
                    <a:lnTo>
                      <a:pt x="3001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3583;p64"/>
              <p:cNvSpPr/>
              <p:nvPr/>
            </p:nvSpPr>
            <p:spPr>
              <a:xfrm>
                <a:off x="661097" y="943752"/>
                <a:ext cx="47071" cy="46566"/>
              </a:xfrm>
              <a:custGeom>
                <a:avLst/>
                <a:gdLst/>
                <a:ahLst/>
                <a:cxnLst/>
                <a:rect l="l" t="t" r="r" b="b"/>
                <a:pathLst>
                  <a:path w="1120" h="1108" extrusionOk="0">
                    <a:moveTo>
                      <a:pt x="1" y="0"/>
                    </a:moveTo>
                    <a:lnTo>
                      <a:pt x="1" y="1107"/>
                    </a:lnTo>
                    <a:lnTo>
                      <a:pt x="1120" y="1107"/>
                    </a:lnTo>
                    <a:lnTo>
                      <a:pt x="1120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3584;p64"/>
              <p:cNvSpPr/>
              <p:nvPr/>
            </p:nvSpPr>
            <p:spPr>
              <a:xfrm>
                <a:off x="716155" y="1164400"/>
                <a:ext cx="71111" cy="70606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1680" extrusionOk="0">
                    <a:moveTo>
                      <a:pt x="0" y="1"/>
                    </a:moveTo>
                    <a:lnTo>
                      <a:pt x="0" y="1680"/>
                    </a:lnTo>
                    <a:lnTo>
                      <a:pt x="1691" y="1680"/>
                    </a:lnTo>
                    <a:lnTo>
                      <a:pt x="1691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3585;p64"/>
              <p:cNvSpPr/>
              <p:nvPr/>
            </p:nvSpPr>
            <p:spPr>
              <a:xfrm>
                <a:off x="2177396" y="790252"/>
                <a:ext cx="163003" cy="162972"/>
              </a:xfrm>
              <a:custGeom>
                <a:avLst/>
                <a:gdLst/>
                <a:ahLst/>
                <a:cxnLst/>
                <a:rect l="l" t="t" r="r" b="b"/>
                <a:pathLst>
                  <a:path w="4049" h="4049" extrusionOk="0">
                    <a:moveTo>
                      <a:pt x="0" y="0"/>
                    </a:moveTo>
                    <a:lnTo>
                      <a:pt x="0" y="4048"/>
                    </a:lnTo>
                    <a:lnTo>
                      <a:pt x="4048" y="4048"/>
                    </a:lnTo>
                    <a:lnTo>
                      <a:pt x="4048" y="0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3586;p64"/>
              <p:cNvSpPr/>
              <p:nvPr/>
            </p:nvSpPr>
            <p:spPr>
              <a:xfrm>
                <a:off x="2093017" y="914828"/>
                <a:ext cx="128502" cy="127995"/>
              </a:xfrm>
              <a:custGeom>
                <a:avLst/>
                <a:gdLst/>
                <a:ahLst/>
                <a:cxnLst/>
                <a:rect l="l" t="t" r="r" b="b"/>
                <a:pathLst>
                  <a:path w="3192" h="3180" extrusionOk="0">
                    <a:moveTo>
                      <a:pt x="1" y="1"/>
                    </a:moveTo>
                    <a:lnTo>
                      <a:pt x="1" y="3180"/>
                    </a:lnTo>
                    <a:lnTo>
                      <a:pt x="3192" y="3180"/>
                    </a:lnTo>
                    <a:lnTo>
                      <a:pt x="3192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3587;p64"/>
              <p:cNvSpPr/>
              <p:nvPr/>
            </p:nvSpPr>
            <p:spPr>
              <a:xfrm>
                <a:off x="1957392" y="806030"/>
                <a:ext cx="82971" cy="83438"/>
              </a:xfrm>
              <a:custGeom>
                <a:avLst/>
                <a:gdLst/>
                <a:ahLst/>
                <a:cxnLst/>
                <a:rect l="l" t="t" r="r" b="b"/>
                <a:pathLst>
                  <a:path w="2061" h="2073" extrusionOk="0">
                    <a:moveTo>
                      <a:pt x="0" y="1"/>
                    </a:moveTo>
                    <a:lnTo>
                      <a:pt x="0" y="2073"/>
                    </a:lnTo>
                    <a:lnTo>
                      <a:pt x="2060" y="2073"/>
                    </a:lnTo>
                    <a:lnTo>
                      <a:pt x="2060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3588;p64"/>
              <p:cNvSpPr/>
              <p:nvPr/>
            </p:nvSpPr>
            <p:spPr>
              <a:xfrm>
                <a:off x="2354727" y="694857"/>
                <a:ext cx="55153" cy="55143"/>
              </a:xfrm>
              <a:custGeom>
                <a:avLst/>
                <a:gdLst/>
                <a:ahLst/>
                <a:cxnLst/>
                <a:rect l="l" t="t" r="r" b="b"/>
                <a:pathLst>
                  <a:path w="1370" h="1370" extrusionOk="0">
                    <a:moveTo>
                      <a:pt x="1" y="1"/>
                    </a:moveTo>
                    <a:lnTo>
                      <a:pt x="1" y="1370"/>
                    </a:lnTo>
                    <a:lnTo>
                      <a:pt x="1370" y="1370"/>
                    </a:lnTo>
                    <a:lnTo>
                      <a:pt x="1370" y="1"/>
                    </a:ln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3589;p64"/>
              <p:cNvSpPr/>
              <p:nvPr/>
            </p:nvSpPr>
            <p:spPr>
              <a:xfrm>
                <a:off x="1665075" y="2197575"/>
                <a:ext cx="964725" cy="752350"/>
              </a:xfrm>
              <a:custGeom>
                <a:avLst/>
                <a:gdLst/>
                <a:ahLst/>
                <a:cxnLst/>
                <a:rect l="l" t="t" r="r" b="b"/>
                <a:pathLst>
                  <a:path w="38589" h="30094" extrusionOk="0">
                    <a:moveTo>
                      <a:pt x="21964" y="1"/>
                    </a:moveTo>
                    <a:cubicBezTo>
                      <a:pt x="11982" y="1"/>
                      <a:pt x="5037" y="6955"/>
                      <a:pt x="3692" y="8746"/>
                    </a:cubicBezTo>
                    <a:cubicBezTo>
                      <a:pt x="1" y="13627"/>
                      <a:pt x="4049" y="15020"/>
                      <a:pt x="5668" y="17890"/>
                    </a:cubicBezTo>
                    <a:cubicBezTo>
                      <a:pt x="7275" y="20771"/>
                      <a:pt x="9430" y="26605"/>
                      <a:pt x="9430" y="26605"/>
                    </a:cubicBezTo>
                    <a:lnTo>
                      <a:pt x="15360" y="30093"/>
                    </a:lnTo>
                    <a:cubicBezTo>
                      <a:pt x="15360" y="30093"/>
                      <a:pt x="31147" y="28391"/>
                      <a:pt x="31600" y="28296"/>
                    </a:cubicBezTo>
                    <a:cubicBezTo>
                      <a:pt x="32040" y="28212"/>
                      <a:pt x="38589" y="21569"/>
                      <a:pt x="37612" y="11794"/>
                    </a:cubicBezTo>
                    <a:cubicBezTo>
                      <a:pt x="36624" y="2019"/>
                      <a:pt x="24956" y="209"/>
                      <a:pt x="24956" y="209"/>
                    </a:cubicBezTo>
                    <a:cubicBezTo>
                      <a:pt x="23932" y="66"/>
                      <a:pt x="22933" y="1"/>
                      <a:pt x="21964" y="1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3590;p64"/>
              <p:cNvSpPr/>
              <p:nvPr/>
            </p:nvSpPr>
            <p:spPr>
              <a:xfrm>
                <a:off x="1715975" y="2200400"/>
                <a:ext cx="756375" cy="588800"/>
              </a:xfrm>
              <a:custGeom>
                <a:avLst/>
                <a:gdLst/>
                <a:ahLst/>
                <a:cxnLst/>
                <a:rect l="l" t="t" r="r" b="b"/>
                <a:pathLst>
                  <a:path w="30255" h="23552" extrusionOk="0">
                    <a:moveTo>
                      <a:pt x="9359" y="21110"/>
                    </a:moveTo>
                    <a:cubicBezTo>
                      <a:pt x="9359" y="21110"/>
                      <a:pt x="10347" y="17884"/>
                      <a:pt x="4168" y="14586"/>
                    </a:cubicBezTo>
                    <a:cubicBezTo>
                      <a:pt x="1" y="12347"/>
                      <a:pt x="7120" y="1"/>
                      <a:pt x="18229" y="1013"/>
                    </a:cubicBezTo>
                    <a:cubicBezTo>
                      <a:pt x="29361" y="2025"/>
                      <a:pt x="30254" y="10847"/>
                      <a:pt x="29207" y="13074"/>
                    </a:cubicBezTo>
                    <a:cubicBezTo>
                      <a:pt x="28147" y="15312"/>
                      <a:pt x="23492" y="16169"/>
                      <a:pt x="23039" y="19181"/>
                    </a:cubicBezTo>
                    <a:cubicBezTo>
                      <a:pt x="22599" y="22182"/>
                      <a:pt x="13347" y="23551"/>
                      <a:pt x="9359" y="2111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3591;p64"/>
              <p:cNvSpPr/>
              <p:nvPr/>
            </p:nvSpPr>
            <p:spPr>
              <a:xfrm>
                <a:off x="1611200" y="1598875"/>
                <a:ext cx="829600" cy="788875"/>
              </a:xfrm>
              <a:custGeom>
                <a:avLst/>
                <a:gdLst/>
                <a:ahLst/>
                <a:cxnLst/>
                <a:rect l="l" t="t" r="r" b="b"/>
                <a:pathLst>
                  <a:path w="33184" h="31555" extrusionOk="0">
                    <a:moveTo>
                      <a:pt x="13371" y="1"/>
                    </a:moveTo>
                    <a:cubicBezTo>
                      <a:pt x="12914" y="1"/>
                      <a:pt x="12507" y="66"/>
                      <a:pt x="12169" y="213"/>
                    </a:cubicBezTo>
                    <a:cubicBezTo>
                      <a:pt x="11288" y="582"/>
                      <a:pt x="10788" y="1356"/>
                      <a:pt x="10502" y="2249"/>
                    </a:cubicBezTo>
                    <a:cubicBezTo>
                      <a:pt x="8549" y="2368"/>
                      <a:pt x="6680" y="2690"/>
                      <a:pt x="4918" y="3238"/>
                    </a:cubicBezTo>
                    <a:cubicBezTo>
                      <a:pt x="1036" y="4452"/>
                      <a:pt x="1" y="6405"/>
                      <a:pt x="155" y="8345"/>
                    </a:cubicBezTo>
                    <a:cubicBezTo>
                      <a:pt x="417" y="11405"/>
                      <a:pt x="3775" y="14429"/>
                      <a:pt x="3775" y="14429"/>
                    </a:cubicBezTo>
                    <a:cubicBezTo>
                      <a:pt x="3775" y="14429"/>
                      <a:pt x="977" y="15322"/>
                      <a:pt x="1620" y="16715"/>
                    </a:cubicBezTo>
                    <a:cubicBezTo>
                      <a:pt x="2239" y="18120"/>
                      <a:pt x="4287" y="19013"/>
                      <a:pt x="4287" y="19013"/>
                    </a:cubicBezTo>
                    <a:lnTo>
                      <a:pt x="4287" y="19025"/>
                    </a:lnTo>
                    <a:cubicBezTo>
                      <a:pt x="4287" y="19025"/>
                      <a:pt x="4263" y="19037"/>
                      <a:pt x="4263" y="19061"/>
                    </a:cubicBezTo>
                    <a:cubicBezTo>
                      <a:pt x="4251" y="19073"/>
                      <a:pt x="4251" y="19073"/>
                      <a:pt x="4251" y="19085"/>
                    </a:cubicBezTo>
                    <a:cubicBezTo>
                      <a:pt x="4251" y="19097"/>
                      <a:pt x="4239" y="19097"/>
                      <a:pt x="4239" y="19120"/>
                    </a:cubicBezTo>
                    <a:cubicBezTo>
                      <a:pt x="4203" y="19204"/>
                      <a:pt x="4168" y="19311"/>
                      <a:pt x="4108" y="19466"/>
                    </a:cubicBezTo>
                    <a:lnTo>
                      <a:pt x="4061" y="19609"/>
                    </a:lnTo>
                    <a:cubicBezTo>
                      <a:pt x="3942" y="19990"/>
                      <a:pt x="3763" y="20525"/>
                      <a:pt x="3644" y="21180"/>
                    </a:cubicBezTo>
                    <a:cubicBezTo>
                      <a:pt x="3632" y="21252"/>
                      <a:pt x="3608" y="21347"/>
                      <a:pt x="3596" y="21418"/>
                    </a:cubicBezTo>
                    <a:cubicBezTo>
                      <a:pt x="3334" y="22942"/>
                      <a:pt x="3310" y="24954"/>
                      <a:pt x="4311" y="26800"/>
                    </a:cubicBezTo>
                    <a:cubicBezTo>
                      <a:pt x="4942" y="27955"/>
                      <a:pt x="5977" y="29038"/>
                      <a:pt x="7621" y="29919"/>
                    </a:cubicBezTo>
                    <a:cubicBezTo>
                      <a:pt x="8394" y="30336"/>
                      <a:pt x="9311" y="30693"/>
                      <a:pt x="10395" y="30991"/>
                    </a:cubicBezTo>
                    <a:cubicBezTo>
                      <a:pt x="11850" y="31385"/>
                      <a:pt x="13285" y="31555"/>
                      <a:pt x="14675" y="31555"/>
                    </a:cubicBezTo>
                    <a:cubicBezTo>
                      <a:pt x="23151" y="31555"/>
                      <a:pt x="30004" y="25264"/>
                      <a:pt x="30004" y="25264"/>
                    </a:cubicBezTo>
                    <a:cubicBezTo>
                      <a:pt x="30004" y="25264"/>
                      <a:pt x="33183" y="12036"/>
                      <a:pt x="31397" y="8464"/>
                    </a:cubicBezTo>
                    <a:cubicBezTo>
                      <a:pt x="30623" y="6940"/>
                      <a:pt x="27504" y="5166"/>
                      <a:pt x="23361" y="3904"/>
                    </a:cubicBezTo>
                    <a:cubicBezTo>
                      <a:pt x="21582" y="2860"/>
                      <a:pt x="16390" y="1"/>
                      <a:pt x="13371" y="1"/>
                    </a:cubicBezTo>
                    <a:close/>
                  </a:path>
                </a:pathLst>
              </a:custGeom>
              <a:solidFill>
                <a:srgbClr val="DEE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3592;p64"/>
              <p:cNvSpPr/>
              <p:nvPr/>
            </p:nvSpPr>
            <p:spPr>
              <a:xfrm>
                <a:off x="1614775" y="1806900"/>
                <a:ext cx="763800" cy="539675"/>
              </a:xfrm>
              <a:custGeom>
                <a:avLst/>
                <a:gdLst/>
                <a:ahLst/>
                <a:cxnLst/>
                <a:rect l="l" t="t" r="r" b="b"/>
                <a:pathLst>
                  <a:path w="30552" h="21587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250" y="3072"/>
                      <a:pt x="3620" y="6096"/>
                      <a:pt x="3620" y="6096"/>
                    </a:cubicBezTo>
                    <a:cubicBezTo>
                      <a:pt x="3620" y="6096"/>
                      <a:pt x="822" y="6989"/>
                      <a:pt x="1465" y="8382"/>
                    </a:cubicBezTo>
                    <a:cubicBezTo>
                      <a:pt x="2084" y="9787"/>
                      <a:pt x="4120" y="10680"/>
                      <a:pt x="4120" y="10680"/>
                    </a:cubicBezTo>
                    <a:lnTo>
                      <a:pt x="4120" y="10692"/>
                    </a:lnTo>
                    <a:cubicBezTo>
                      <a:pt x="4120" y="10692"/>
                      <a:pt x="4108" y="10704"/>
                      <a:pt x="4108" y="10716"/>
                    </a:cubicBezTo>
                    <a:cubicBezTo>
                      <a:pt x="4096" y="10740"/>
                      <a:pt x="4096" y="10740"/>
                      <a:pt x="4096" y="10752"/>
                    </a:cubicBezTo>
                    <a:cubicBezTo>
                      <a:pt x="4096" y="10764"/>
                      <a:pt x="4084" y="10764"/>
                      <a:pt x="4084" y="10776"/>
                    </a:cubicBezTo>
                    <a:cubicBezTo>
                      <a:pt x="4049" y="10871"/>
                      <a:pt x="4001" y="10966"/>
                      <a:pt x="3941" y="11133"/>
                    </a:cubicBezTo>
                    <a:lnTo>
                      <a:pt x="3906" y="11264"/>
                    </a:lnTo>
                    <a:cubicBezTo>
                      <a:pt x="3787" y="11657"/>
                      <a:pt x="3608" y="12192"/>
                      <a:pt x="3489" y="12847"/>
                    </a:cubicBezTo>
                    <a:cubicBezTo>
                      <a:pt x="3465" y="12919"/>
                      <a:pt x="3453" y="13014"/>
                      <a:pt x="3441" y="13085"/>
                    </a:cubicBezTo>
                    <a:cubicBezTo>
                      <a:pt x="3167" y="14609"/>
                      <a:pt x="3156" y="16610"/>
                      <a:pt x="4156" y="18455"/>
                    </a:cubicBezTo>
                    <a:cubicBezTo>
                      <a:pt x="4775" y="19622"/>
                      <a:pt x="5823" y="20705"/>
                      <a:pt x="7454" y="21586"/>
                    </a:cubicBezTo>
                    <a:cubicBezTo>
                      <a:pt x="7668" y="21456"/>
                      <a:pt x="7859" y="21313"/>
                      <a:pt x="8049" y="21194"/>
                    </a:cubicBezTo>
                    <a:cubicBezTo>
                      <a:pt x="8442" y="20955"/>
                      <a:pt x="8930" y="20301"/>
                      <a:pt x="9454" y="19515"/>
                    </a:cubicBezTo>
                    <a:lnTo>
                      <a:pt x="14109" y="20455"/>
                    </a:lnTo>
                    <a:lnTo>
                      <a:pt x="20491" y="21015"/>
                    </a:lnTo>
                    <a:cubicBezTo>
                      <a:pt x="20491" y="21015"/>
                      <a:pt x="30552" y="17848"/>
                      <a:pt x="27575" y="14848"/>
                    </a:cubicBezTo>
                    <a:cubicBezTo>
                      <a:pt x="24599" y="11871"/>
                      <a:pt x="25813" y="3799"/>
                      <a:pt x="25813" y="3799"/>
                    </a:cubicBezTo>
                    <a:lnTo>
                      <a:pt x="25813" y="3799"/>
                    </a:lnTo>
                    <a:cubicBezTo>
                      <a:pt x="24852" y="3937"/>
                      <a:pt x="23788" y="3998"/>
                      <a:pt x="22655" y="3998"/>
                    </a:cubicBezTo>
                    <a:cubicBezTo>
                      <a:pt x="14992" y="3998"/>
                      <a:pt x="4139" y="1173"/>
                      <a:pt x="0" y="0"/>
                    </a:cubicBezTo>
                    <a:close/>
                  </a:path>
                </a:pathLst>
              </a:custGeom>
              <a:solidFill>
                <a:srgbClr val="DEE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3593;p64"/>
              <p:cNvSpPr/>
              <p:nvPr/>
            </p:nvSpPr>
            <p:spPr>
              <a:xfrm>
                <a:off x="2441950" y="2667725"/>
                <a:ext cx="606350" cy="1075450"/>
              </a:xfrm>
              <a:custGeom>
                <a:avLst/>
                <a:gdLst/>
                <a:ahLst/>
                <a:cxnLst/>
                <a:rect l="l" t="t" r="r" b="b"/>
                <a:pathLst>
                  <a:path w="24254" h="43018" extrusionOk="0">
                    <a:moveTo>
                      <a:pt x="4144" y="0"/>
                    </a:moveTo>
                    <a:lnTo>
                      <a:pt x="1" y="13180"/>
                    </a:lnTo>
                    <a:lnTo>
                      <a:pt x="799" y="15228"/>
                    </a:lnTo>
                    <a:lnTo>
                      <a:pt x="11800" y="43017"/>
                    </a:lnTo>
                    <a:lnTo>
                      <a:pt x="24254" y="41160"/>
                    </a:lnTo>
                    <a:cubicBezTo>
                      <a:pt x="24254" y="41160"/>
                      <a:pt x="23242" y="34897"/>
                      <a:pt x="21754" y="27742"/>
                    </a:cubicBezTo>
                    <a:cubicBezTo>
                      <a:pt x="20242" y="20396"/>
                      <a:pt x="18217" y="12109"/>
                      <a:pt x="16265" y="8680"/>
                    </a:cubicBezTo>
                    <a:cubicBezTo>
                      <a:pt x="12431" y="1929"/>
                      <a:pt x="4144" y="0"/>
                      <a:pt x="4144" y="0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3594;p64"/>
              <p:cNvSpPr/>
              <p:nvPr/>
            </p:nvSpPr>
            <p:spPr>
              <a:xfrm>
                <a:off x="2461900" y="3004675"/>
                <a:ext cx="586400" cy="738500"/>
              </a:xfrm>
              <a:custGeom>
                <a:avLst/>
                <a:gdLst/>
                <a:ahLst/>
                <a:cxnLst/>
                <a:rect l="l" t="t" r="r" b="b"/>
                <a:pathLst>
                  <a:path w="23456" h="29540" extrusionOk="0">
                    <a:moveTo>
                      <a:pt x="3680" y="0"/>
                    </a:moveTo>
                    <a:lnTo>
                      <a:pt x="1" y="1750"/>
                    </a:lnTo>
                    <a:lnTo>
                      <a:pt x="11002" y="29539"/>
                    </a:lnTo>
                    <a:lnTo>
                      <a:pt x="23456" y="27682"/>
                    </a:lnTo>
                    <a:cubicBezTo>
                      <a:pt x="23456" y="27682"/>
                      <a:pt x="22444" y="21419"/>
                      <a:pt x="20979" y="14276"/>
                    </a:cubicBezTo>
                    <a:cubicBezTo>
                      <a:pt x="20846" y="14257"/>
                      <a:pt x="20711" y="14248"/>
                      <a:pt x="20573" y="14248"/>
                    </a:cubicBezTo>
                    <a:cubicBezTo>
                      <a:pt x="19725" y="14248"/>
                      <a:pt x="18789" y="14606"/>
                      <a:pt x="17765" y="15466"/>
                    </a:cubicBezTo>
                    <a:cubicBezTo>
                      <a:pt x="16886" y="16202"/>
                      <a:pt x="16011" y="16525"/>
                      <a:pt x="15151" y="16525"/>
                    </a:cubicBezTo>
                    <a:cubicBezTo>
                      <a:pt x="9005" y="16525"/>
                      <a:pt x="3680" y="0"/>
                      <a:pt x="3680" y="0"/>
                    </a:cubicBezTo>
                    <a:close/>
                  </a:path>
                </a:pathLst>
              </a:custGeom>
              <a:solidFill>
                <a:srgbClr val="191919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3595;p64"/>
              <p:cNvSpPr/>
              <p:nvPr/>
            </p:nvSpPr>
            <p:spPr>
              <a:xfrm>
                <a:off x="2879525" y="2210825"/>
                <a:ext cx="710225" cy="570325"/>
              </a:xfrm>
              <a:custGeom>
                <a:avLst/>
                <a:gdLst/>
                <a:ahLst/>
                <a:cxnLst/>
                <a:rect l="l" t="t" r="r" b="b"/>
                <a:pathLst>
                  <a:path w="28409" h="22813" extrusionOk="0">
                    <a:moveTo>
                      <a:pt x="25063" y="22813"/>
                    </a:moveTo>
                    <a:lnTo>
                      <a:pt x="0" y="22813"/>
                    </a:lnTo>
                    <a:lnTo>
                      <a:pt x="3346" y="0"/>
                    </a:lnTo>
                    <a:lnTo>
                      <a:pt x="28408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3596;p64"/>
              <p:cNvSpPr/>
              <p:nvPr/>
            </p:nvSpPr>
            <p:spPr>
              <a:xfrm>
                <a:off x="2836350" y="2210825"/>
                <a:ext cx="710525" cy="570325"/>
              </a:xfrm>
              <a:custGeom>
                <a:avLst/>
                <a:gdLst/>
                <a:ahLst/>
                <a:cxnLst/>
                <a:rect l="l" t="t" r="r" b="b"/>
                <a:pathLst>
                  <a:path w="28421" h="22813" extrusionOk="0">
                    <a:moveTo>
                      <a:pt x="25063" y="22813"/>
                    </a:moveTo>
                    <a:lnTo>
                      <a:pt x="1" y="22813"/>
                    </a:lnTo>
                    <a:lnTo>
                      <a:pt x="3358" y="0"/>
                    </a:lnTo>
                    <a:lnTo>
                      <a:pt x="28421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3597;p64"/>
              <p:cNvSpPr/>
              <p:nvPr/>
            </p:nvSpPr>
            <p:spPr>
              <a:xfrm>
                <a:off x="3052450" y="2407875"/>
                <a:ext cx="302750" cy="220875"/>
              </a:xfrm>
              <a:custGeom>
                <a:avLst/>
                <a:gdLst/>
                <a:ahLst/>
                <a:cxnLst/>
                <a:rect l="l" t="t" r="r" b="b"/>
                <a:pathLst>
                  <a:path w="12110" h="8835" extrusionOk="0">
                    <a:moveTo>
                      <a:pt x="6061" y="0"/>
                    </a:moveTo>
                    <a:cubicBezTo>
                      <a:pt x="2715" y="0"/>
                      <a:pt x="1" y="1977"/>
                      <a:pt x="1" y="4417"/>
                    </a:cubicBezTo>
                    <a:cubicBezTo>
                      <a:pt x="1" y="6858"/>
                      <a:pt x="2715" y="8835"/>
                      <a:pt x="6061" y="8835"/>
                    </a:cubicBezTo>
                    <a:cubicBezTo>
                      <a:pt x="9407" y="8835"/>
                      <a:pt x="12109" y="6858"/>
                      <a:pt x="12109" y="4417"/>
                    </a:cubicBezTo>
                    <a:cubicBezTo>
                      <a:pt x="12109" y="1977"/>
                      <a:pt x="9407" y="0"/>
                      <a:pt x="6061" y="0"/>
                    </a:cubicBezTo>
                    <a:close/>
                  </a:path>
                </a:pathLst>
              </a:cu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3598;p64"/>
              <p:cNvSpPr/>
              <p:nvPr/>
            </p:nvSpPr>
            <p:spPr>
              <a:xfrm>
                <a:off x="2836350" y="2210825"/>
                <a:ext cx="710525" cy="570325"/>
              </a:xfrm>
              <a:custGeom>
                <a:avLst/>
                <a:gdLst/>
                <a:ahLst/>
                <a:cxnLst/>
                <a:rect l="l" t="t" r="r" b="b"/>
                <a:pathLst>
                  <a:path w="28421" h="22813" fill="none" extrusionOk="0">
                    <a:moveTo>
                      <a:pt x="1" y="22813"/>
                    </a:moveTo>
                    <a:lnTo>
                      <a:pt x="3358" y="0"/>
                    </a:lnTo>
                    <a:lnTo>
                      <a:pt x="28421" y="0"/>
                    </a:lnTo>
                  </a:path>
                </a:pathLst>
              </a:custGeom>
              <a:noFill/>
              <a:ln w="3875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3599;p64"/>
              <p:cNvSpPr/>
              <p:nvPr/>
            </p:nvSpPr>
            <p:spPr>
              <a:xfrm>
                <a:off x="2959575" y="2468600"/>
                <a:ext cx="367925" cy="641175"/>
              </a:xfrm>
              <a:custGeom>
                <a:avLst/>
                <a:gdLst/>
                <a:ahLst/>
                <a:cxnLst/>
                <a:rect l="l" t="t" r="r" b="b"/>
                <a:pathLst>
                  <a:path w="14717" h="25647" extrusionOk="0">
                    <a:moveTo>
                      <a:pt x="14669" y="11025"/>
                    </a:moveTo>
                    <a:cubicBezTo>
                      <a:pt x="14717" y="12180"/>
                      <a:pt x="13824" y="13585"/>
                      <a:pt x="12693" y="14883"/>
                    </a:cubicBezTo>
                    <a:cubicBezTo>
                      <a:pt x="10740" y="17109"/>
                      <a:pt x="8049" y="19074"/>
                      <a:pt x="8049" y="19074"/>
                    </a:cubicBezTo>
                    <a:lnTo>
                      <a:pt x="6406" y="25360"/>
                    </a:lnTo>
                    <a:cubicBezTo>
                      <a:pt x="4894" y="25646"/>
                      <a:pt x="2358" y="25003"/>
                      <a:pt x="977" y="24586"/>
                    </a:cubicBezTo>
                    <a:cubicBezTo>
                      <a:pt x="382" y="24408"/>
                      <a:pt x="1" y="24277"/>
                      <a:pt x="1" y="24277"/>
                    </a:cubicBezTo>
                    <a:cubicBezTo>
                      <a:pt x="1" y="24277"/>
                      <a:pt x="179" y="23896"/>
                      <a:pt x="477" y="23324"/>
                    </a:cubicBezTo>
                    <a:cubicBezTo>
                      <a:pt x="1203" y="21872"/>
                      <a:pt x="2596" y="19074"/>
                      <a:pt x="3704" y="17014"/>
                    </a:cubicBezTo>
                    <a:cubicBezTo>
                      <a:pt x="4192" y="16085"/>
                      <a:pt x="4620" y="15300"/>
                      <a:pt x="4906" y="14871"/>
                    </a:cubicBezTo>
                    <a:cubicBezTo>
                      <a:pt x="6037" y="13085"/>
                      <a:pt x="6799" y="12466"/>
                      <a:pt x="6799" y="12466"/>
                    </a:cubicBezTo>
                    <a:cubicBezTo>
                      <a:pt x="6799" y="12466"/>
                      <a:pt x="4001" y="7882"/>
                      <a:pt x="4966" y="7620"/>
                    </a:cubicBezTo>
                    <a:cubicBezTo>
                      <a:pt x="5894" y="7346"/>
                      <a:pt x="8430" y="10251"/>
                      <a:pt x="8633" y="10477"/>
                    </a:cubicBezTo>
                    <a:cubicBezTo>
                      <a:pt x="8478" y="10180"/>
                      <a:pt x="5894" y="4882"/>
                      <a:pt x="6609" y="4405"/>
                    </a:cubicBezTo>
                    <a:cubicBezTo>
                      <a:pt x="7347" y="3929"/>
                      <a:pt x="10193" y="8275"/>
                      <a:pt x="10276" y="8406"/>
                    </a:cubicBezTo>
                    <a:cubicBezTo>
                      <a:pt x="10205" y="8239"/>
                      <a:pt x="7538" y="2012"/>
                      <a:pt x="8752" y="1869"/>
                    </a:cubicBezTo>
                    <a:cubicBezTo>
                      <a:pt x="9978" y="1738"/>
                      <a:pt x="12086" y="6298"/>
                      <a:pt x="12086" y="6298"/>
                    </a:cubicBezTo>
                    <a:cubicBezTo>
                      <a:pt x="12086" y="6298"/>
                      <a:pt x="11609" y="262"/>
                      <a:pt x="12931" y="119"/>
                    </a:cubicBezTo>
                    <a:cubicBezTo>
                      <a:pt x="13955" y="0"/>
                      <a:pt x="14610" y="9525"/>
                      <a:pt x="14669" y="11025"/>
                    </a:cubicBezTo>
                    <a:close/>
                  </a:path>
                </a:pathLst>
              </a:custGeom>
              <a:solidFill>
                <a:srgbClr val="FFBA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3600;p64"/>
              <p:cNvSpPr/>
              <p:nvPr/>
            </p:nvSpPr>
            <p:spPr>
              <a:xfrm>
                <a:off x="636975" y="1891125"/>
                <a:ext cx="308400" cy="546525"/>
              </a:xfrm>
              <a:custGeom>
                <a:avLst/>
                <a:gdLst/>
                <a:ahLst/>
                <a:cxnLst/>
                <a:rect l="l" t="t" r="r" b="b"/>
                <a:pathLst>
                  <a:path w="12336" h="21861" extrusionOk="0">
                    <a:moveTo>
                      <a:pt x="11347" y="17491"/>
                    </a:moveTo>
                    <a:cubicBezTo>
                      <a:pt x="11121" y="18682"/>
                      <a:pt x="10930" y="19527"/>
                      <a:pt x="10930" y="19527"/>
                    </a:cubicBezTo>
                    <a:cubicBezTo>
                      <a:pt x="9204" y="21289"/>
                      <a:pt x="5680" y="21861"/>
                      <a:pt x="5680" y="21861"/>
                    </a:cubicBezTo>
                    <a:cubicBezTo>
                      <a:pt x="5680" y="21861"/>
                      <a:pt x="4763" y="20765"/>
                      <a:pt x="3703" y="19277"/>
                    </a:cubicBezTo>
                    <a:lnTo>
                      <a:pt x="3691" y="19253"/>
                    </a:lnTo>
                    <a:cubicBezTo>
                      <a:pt x="3679" y="19229"/>
                      <a:pt x="3644" y="19194"/>
                      <a:pt x="3632" y="19170"/>
                    </a:cubicBezTo>
                    <a:cubicBezTo>
                      <a:pt x="1977" y="16824"/>
                      <a:pt x="0" y="13610"/>
                      <a:pt x="560" y="12121"/>
                    </a:cubicBezTo>
                    <a:cubicBezTo>
                      <a:pt x="917" y="11193"/>
                      <a:pt x="1596" y="10443"/>
                      <a:pt x="2334" y="9883"/>
                    </a:cubicBezTo>
                    <a:cubicBezTo>
                      <a:pt x="3477" y="9002"/>
                      <a:pt x="4822" y="8538"/>
                      <a:pt x="5442" y="8347"/>
                    </a:cubicBezTo>
                    <a:cubicBezTo>
                      <a:pt x="5680" y="8276"/>
                      <a:pt x="5823" y="8240"/>
                      <a:pt x="5823" y="8240"/>
                    </a:cubicBezTo>
                    <a:cubicBezTo>
                      <a:pt x="5823" y="8240"/>
                      <a:pt x="4596" y="561"/>
                      <a:pt x="6132" y="275"/>
                    </a:cubicBezTo>
                    <a:cubicBezTo>
                      <a:pt x="7680" y="1"/>
                      <a:pt x="9513" y="12479"/>
                      <a:pt x="9513" y="12479"/>
                    </a:cubicBezTo>
                    <a:cubicBezTo>
                      <a:pt x="9513" y="12479"/>
                      <a:pt x="10073" y="7776"/>
                      <a:pt x="11430" y="9705"/>
                    </a:cubicBezTo>
                    <a:cubicBezTo>
                      <a:pt x="12335" y="11002"/>
                      <a:pt x="11788" y="15015"/>
                      <a:pt x="11347" y="17491"/>
                    </a:cubicBezTo>
                    <a:close/>
                  </a:path>
                </a:pathLst>
              </a:custGeom>
              <a:solidFill>
                <a:srgbClr val="DA86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3601;p64"/>
              <p:cNvSpPr/>
              <p:nvPr/>
            </p:nvSpPr>
            <p:spPr>
              <a:xfrm>
                <a:off x="636975" y="2099800"/>
                <a:ext cx="283700" cy="337850"/>
              </a:xfrm>
              <a:custGeom>
                <a:avLst/>
                <a:gdLst/>
                <a:ahLst/>
                <a:cxnLst/>
                <a:rect l="l" t="t" r="r" b="b"/>
                <a:pathLst>
                  <a:path w="11348" h="13514" extrusionOk="0">
                    <a:moveTo>
                      <a:pt x="5442" y="0"/>
                    </a:moveTo>
                    <a:cubicBezTo>
                      <a:pt x="4822" y="191"/>
                      <a:pt x="3477" y="655"/>
                      <a:pt x="2334" y="1536"/>
                    </a:cubicBezTo>
                    <a:cubicBezTo>
                      <a:pt x="1596" y="2096"/>
                      <a:pt x="917" y="2846"/>
                      <a:pt x="560" y="3774"/>
                    </a:cubicBezTo>
                    <a:cubicBezTo>
                      <a:pt x="0" y="5263"/>
                      <a:pt x="1977" y="8477"/>
                      <a:pt x="3632" y="10823"/>
                    </a:cubicBezTo>
                    <a:cubicBezTo>
                      <a:pt x="3644" y="10847"/>
                      <a:pt x="3679" y="10882"/>
                      <a:pt x="3691" y="10906"/>
                    </a:cubicBezTo>
                    <a:lnTo>
                      <a:pt x="3703" y="10930"/>
                    </a:lnTo>
                    <a:cubicBezTo>
                      <a:pt x="4763" y="12418"/>
                      <a:pt x="5680" y="13514"/>
                      <a:pt x="5680" y="13514"/>
                    </a:cubicBezTo>
                    <a:cubicBezTo>
                      <a:pt x="5680" y="13514"/>
                      <a:pt x="9204" y="12942"/>
                      <a:pt x="10930" y="11180"/>
                    </a:cubicBezTo>
                    <a:cubicBezTo>
                      <a:pt x="10930" y="11180"/>
                      <a:pt x="11121" y="10335"/>
                      <a:pt x="11347" y="9144"/>
                    </a:cubicBezTo>
                    <a:lnTo>
                      <a:pt x="11347" y="9144"/>
                    </a:lnTo>
                    <a:cubicBezTo>
                      <a:pt x="10347" y="9347"/>
                      <a:pt x="9216" y="9561"/>
                      <a:pt x="8061" y="9811"/>
                    </a:cubicBezTo>
                    <a:cubicBezTo>
                      <a:pt x="8006" y="9821"/>
                      <a:pt x="7952" y="9826"/>
                      <a:pt x="7899" y="9826"/>
                    </a:cubicBezTo>
                    <a:cubicBezTo>
                      <a:pt x="7292" y="9826"/>
                      <a:pt x="6874" y="9165"/>
                      <a:pt x="7192" y="8585"/>
                    </a:cubicBezTo>
                    <a:cubicBezTo>
                      <a:pt x="7608" y="7823"/>
                      <a:pt x="7763" y="6930"/>
                      <a:pt x="7799" y="5906"/>
                    </a:cubicBezTo>
                    <a:cubicBezTo>
                      <a:pt x="7882" y="3048"/>
                      <a:pt x="5918" y="441"/>
                      <a:pt x="5918" y="441"/>
                    </a:cubicBezTo>
                    <a:lnTo>
                      <a:pt x="5442" y="0"/>
                    </a:lnTo>
                    <a:close/>
                  </a:path>
                </a:pathLst>
              </a:custGeom>
              <a:solidFill>
                <a:srgbClr val="7E242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3602;p64"/>
              <p:cNvSpPr/>
              <p:nvPr/>
            </p:nvSpPr>
            <p:spPr>
              <a:xfrm>
                <a:off x="738475" y="2349525"/>
                <a:ext cx="1060275" cy="901925"/>
              </a:xfrm>
              <a:custGeom>
                <a:avLst/>
                <a:gdLst/>
                <a:ahLst/>
                <a:cxnLst/>
                <a:rect l="l" t="t" r="r" b="b"/>
                <a:pathLst>
                  <a:path w="42411" h="36077" extrusionOk="0">
                    <a:moveTo>
                      <a:pt x="7751" y="1"/>
                    </a:moveTo>
                    <a:lnTo>
                      <a:pt x="0" y="2144"/>
                    </a:lnTo>
                    <a:cubicBezTo>
                      <a:pt x="0" y="2144"/>
                      <a:pt x="1203" y="22587"/>
                      <a:pt x="5668" y="31707"/>
                    </a:cubicBezTo>
                    <a:cubicBezTo>
                      <a:pt x="6847" y="34088"/>
                      <a:pt x="8240" y="35719"/>
                      <a:pt x="9883" y="35969"/>
                    </a:cubicBezTo>
                    <a:cubicBezTo>
                      <a:pt x="9954" y="35969"/>
                      <a:pt x="10049" y="35981"/>
                      <a:pt x="10121" y="35993"/>
                    </a:cubicBezTo>
                    <a:cubicBezTo>
                      <a:pt x="10469" y="36050"/>
                      <a:pt x="10813" y="36077"/>
                      <a:pt x="11151" y="36077"/>
                    </a:cubicBezTo>
                    <a:cubicBezTo>
                      <a:pt x="11449" y="36077"/>
                      <a:pt x="11741" y="36056"/>
                      <a:pt x="12026" y="36017"/>
                    </a:cubicBezTo>
                    <a:cubicBezTo>
                      <a:pt x="15086" y="35838"/>
                      <a:pt x="36826" y="34493"/>
                      <a:pt x="42410" y="30897"/>
                    </a:cubicBezTo>
                    <a:cubicBezTo>
                      <a:pt x="42410" y="30897"/>
                      <a:pt x="41244" y="22372"/>
                      <a:pt x="40375" y="19455"/>
                    </a:cubicBezTo>
                    <a:cubicBezTo>
                      <a:pt x="39505" y="16550"/>
                      <a:pt x="38100" y="12645"/>
                      <a:pt x="38100" y="12645"/>
                    </a:cubicBezTo>
                    <a:lnTo>
                      <a:pt x="35898" y="13466"/>
                    </a:lnTo>
                    <a:lnTo>
                      <a:pt x="15252" y="21194"/>
                    </a:lnTo>
                    <a:cubicBezTo>
                      <a:pt x="11895" y="11609"/>
                      <a:pt x="7751" y="1"/>
                      <a:pt x="7751" y="1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3603;p64"/>
              <p:cNvSpPr/>
              <p:nvPr/>
            </p:nvSpPr>
            <p:spPr>
              <a:xfrm>
                <a:off x="738175" y="2349225"/>
                <a:ext cx="952525" cy="529850"/>
              </a:xfrm>
              <a:custGeom>
                <a:avLst/>
                <a:gdLst/>
                <a:ahLst/>
                <a:cxnLst/>
                <a:rect l="l" t="t" r="r" b="b"/>
                <a:pathLst>
                  <a:path w="38101" h="21194" fill="none" extrusionOk="0">
                    <a:moveTo>
                      <a:pt x="1" y="2144"/>
                    </a:moveTo>
                    <a:lnTo>
                      <a:pt x="7751" y="1"/>
                    </a:lnTo>
                    <a:cubicBezTo>
                      <a:pt x="7751" y="1"/>
                      <a:pt x="11895" y="11609"/>
                      <a:pt x="15252" y="21194"/>
                    </a:cubicBezTo>
                    <a:lnTo>
                      <a:pt x="35898" y="13467"/>
                    </a:lnTo>
                    <a:lnTo>
                      <a:pt x="38101" y="12645"/>
                    </a:lnTo>
                  </a:path>
                </a:pathLst>
              </a:custGeom>
              <a:noFill/>
              <a:ln w="3875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3604;p64"/>
              <p:cNvSpPr/>
              <p:nvPr/>
            </p:nvSpPr>
            <p:spPr>
              <a:xfrm>
                <a:off x="632200" y="2082825"/>
                <a:ext cx="193500" cy="248875"/>
              </a:xfrm>
              <a:custGeom>
                <a:avLst/>
                <a:gdLst/>
                <a:ahLst/>
                <a:cxnLst/>
                <a:rect l="l" t="t" r="r" b="b"/>
                <a:pathLst>
                  <a:path w="7740" h="9955" extrusionOk="0">
                    <a:moveTo>
                      <a:pt x="5990" y="560"/>
                    </a:moveTo>
                    <a:cubicBezTo>
                      <a:pt x="5990" y="560"/>
                      <a:pt x="7740" y="4727"/>
                      <a:pt x="7395" y="6097"/>
                    </a:cubicBezTo>
                    <a:cubicBezTo>
                      <a:pt x="7073" y="7466"/>
                      <a:pt x="5025" y="3572"/>
                      <a:pt x="5025" y="3572"/>
                    </a:cubicBezTo>
                    <a:cubicBezTo>
                      <a:pt x="5025" y="3572"/>
                      <a:pt x="6764" y="6609"/>
                      <a:pt x="6192" y="7442"/>
                    </a:cubicBezTo>
                    <a:cubicBezTo>
                      <a:pt x="5621" y="8275"/>
                      <a:pt x="3335" y="4442"/>
                      <a:pt x="3335" y="4442"/>
                    </a:cubicBezTo>
                    <a:cubicBezTo>
                      <a:pt x="3335" y="4442"/>
                      <a:pt x="5263" y="7894"/>
                      <a:pt x="4287" y="8406"/>
                    </a:cubicBezTo>
                    <a:cubicBezTo>
                      <a:pt x="3358" y="8883"/>
                      <a:pt x="2096" y="5549"/>
                      <a:pt x="2096" y="5549"/>
                    </a:cubicBezTo>
                    <a:cubicBezTo>
                      <a:pt x="2096" y="5549"/>
                      <a:pt x="3049" y="8406"/>
                      <a:pt x="2573" y="9049"/>
                    </a:cubicBezTo>
                    <a:cubicBezTo>
                      <a:pt x="1906" y="9954"/>
                      <a:pt x="1" y="5299"/>
                      <a:pt x="251" y="3930"/>
                    </a:cubicBezTo>
                    <a:cubicBezTo>
                      <a:pt x="537" y="2572"/>
                      <a:pt x="2668" y="1"/>
                      <a:pt x="5990" y="560"/>
                    </a:cubicBezTo>
                    <a:close/>
                  </a:path>
                </a:pathLst>
              </a:custGeom>
              <a:solidFill>
                <a:srgbClr val="DA868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3605;p64"/>
              <p:cNvSpPr/>
              <p:nvPr/>
            </p:nvSpPr>
            <p:spPr>
              <a:xfrm>
                <a:off x="880150" y="2665625"/>
                <a:ext cx="918600" cy="585825"/>
              </a:xfrm>
              <a:custGeom>
                <a:avLst/>
                <a:gdLst/>
                <a:ahLst/>
                <a:cxnLst/>
                <a:rect l="l" t="t" r="r" b="b"/>
                <a:pathLst>
                  <a:path w="36744" h="23433" extrusionOk="0">
                    <a:moveTo>
                      <a:pt x="32457" y="1"/>
                    </a:moveTo>
                    <a:lnTo>
                      <a:pt x="30243" y="822"/>
                    </a:lnTo>
                    <a:cubicBezTo>
                      <a:pt x="29647" y="3978"/>
                      <a:pt x="27111" y="14848"/>
                      <a:pt x="19456" y="18539"/>
                    </a:cubicBezTo>
                    <a:cubicBezTo>
                      <a:pt x="16848" y="19777"/>
                      <a:pt x="13907" y="20289"/>
                      <a:pt x="11014" y="20372"/>
                    </a:cubicBezTo>
                    <a:cubicBezTo>
                      <a:pt x="10692" y="20382"/>
                      <a:pt x="10371" y="20387"/>
                      <a:pt x="10050" y="20387"/>
                    </a:cubicBezTo>
                    <a:cubicBezTo>
                      <a:pt x="8394" y="20387"/>
                      <a:pt x="6772" y="20262"/>
                      <a:pt x="5275" y="20063"/>
                    </a:cubicBezTo>
                    <a:cubicBezTo>
                      <a:pt x="3239" y="19801"/>
                      <a:pt x="1406" y="19420"/>
                      <a:pt x="1" y="19063"/>
                    </a:cubicBezTo>
                    <a:lnTo>
                      <a:pt x="1" y="19063"/>
                    </a:lnTo>
                    <a:cubicBezTo>
                      <a:pt x="1180" y="21444"/>
                      <a:pt x="2573" y="23075"/>
                      <a:pt x="4216" y="23325"/>
                    </a:cubicBezTo>
                    <a:cubicBezTo>
                      <a:pt x="4287" y="23325"/>
                      <a:pt x="4382" y="23337"/>
                      <a:pt x="4454" y="23349"/>
                    </a:cubicBezTo>
                    <a:cubicBezTo>
                      <a:pt x="4802" y="23406"/>
                      <a:pt x="5146" y="23433"/>
                      <a:pt x="5484" y="23433"/>
                    </a:cubicBezTo>
                    <a:cubicBezTo>
                      <a:pt x="5782" y="23433"/>
                      <a:pt x="6074" y="23412"/>
                      <a:pt x="6359" y="23373"/>
                    </a:cubicBezTo>
                    <a:cubicBezTo>
                      <a:pt x="9419" y="23194"/>
                      <a:pt x="31159" y="21849"/>
                      <a:pt x="36743" y="18253"/>
                    </a:cubicBezTo>
                    <a:cubicBezTo>
                      <a:pt x="36743" y="18253"/>
                      <a:pt x="35577" y="9728"/>
                      <a:pt x="34731" y="6811"/>
                    </a:cubicBezTo>
                    <a:cubicBezTo>
                      <a:pt x="33850" y="3906"/>
                      <a:pt x="32457" y="1"/>
                      <a:pt x="32457" y="1"/>
                    </a:cubicBezTo>
                    <a:close/>
                  </a:path>
                </a:pathLst>
              </a:custGeom>
              <a:solidFill>
                <a:srgbClr val="191919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3606;p64"/>
              <p:cNvSpPr/>
              <p:nvPr/>
            </p:nvSpPr>
            <p:spPr>
              <a:xfrm>
                <a:off x="1617150" y="2613850"/>
                <a:ext cx="1035275" cy="1663625"/>
              </a:xfrm>
              <a:custGeom>
                <a:avLst/>
                <a:gdLst/>
                <a:ahLst/>
                <a:cxnLst/>
                <a:rect l="l" t="t" r="r" b="b"/>
                <a:pathLst>
                  <a:path w="41411" h="66545" extrusionOk="0">
                    <a:moveTo>
                      <a:pt x="20003" y="0"/>
                    </a:moveTo>
                    <a:cubicBezTo>
                      <a:pt x="6871" y="0"/>
                      <a:pt x="2775" y="2143"/>
                      <a:pt x="2775" y="2143"/>
                    </a:cubicBezTo>
                    <a:cubicBezTo>
                      <a:pt x="1501" y="19526"/>
                      <a:pt x="1" y="66544"/>
                      <a:pt x="1" y="66544"/>
                    </a:cubicBezTo>
                    <a:lnTo>
                      <a:pt x="41411" y="66544"/>
                    </a:lnTo>
                    <a:cubicBezTo>
                      <a:pt x="41411" y="51733"/>
                      <a:pt x="37124" y="2155"/>
                      <a:pt x="37124" y="2155"/>
                    </a:cubicBezTo>
                    <a:cubicBezTo>
                      <a:pt x="37124" y="2155"/>
                      <a:pt x="31909" y="12"/>
                      <a:pt x="20003" y="0"/>
                    </a:cubicBez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3607;p64"/>
              <p:cNvSpPr/>
              <p:nvPr/>
            </p:nvSpPr>
            <p:spPr>
              <a:xfrm>
                <a:off x="1617150" y="2614150"/>
                <a:ext cx="500100" cy="1663325"/>
              </a:xfrm>
              <a:custGeom>
                <a:avLst/>
                <a:gdLst/>
                <a:ahLst/>
                <a:cxnLst/>
                <a:rect l="l" t="t" r="r" b="b"/>
                <a:pathLst>
                  <a:path w="20004" h="66533" fill="none" extrusionOk="0">
                    <a:moveTo>
                      <a:pt x="1" y="66532"/>
                    </a:moveTo>
                    <a:cubicBezTo>
                      <a:pt x="1" y="66532"/>
                      <a:pt x="1501" y="19526"/>
                      <a:pt x="2775" y="2143"/>
                    </a:cubicBezTo>
                    <a:cubicBezTo>
                      <a:pt x="2775" y="2143"/>
                      <a:pt x="6871" y="0"/>
                      <a:pt x="20003" y="0"/>
                    </a:cubicBezTo>
                  </a:path>
                </a:pathLst>
              </a:custGeom>
              <a:noFill/>
              <a:ln w="3875" cap="flat" cmpd="sng">
                <a:solidFill>
                  <a:srgbClr val="FFFFFF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3608;p64"/>
              <p:cNvSpPr/>
              <p:nvPr/>
            </p:nvSpPr>
            <p:spPr>
              <a:xfrm>
                <a:off x="2970900" y="2840650"/>
                <a:ext cx="306000" cy="263750"/>
              </a:xfrm>
              <a:custGeom>
                <a:avLst/>
                <a:gdLst/>
                <a:ahLst/>
                <a:cxnLst/>
                <a:rect l="l" t="t" r="r" b="b"/>
                <a:pathLst>
                  <a:path w="12240" h="10550" extrusionOk="0">
                    <a:moveTo>
                      <a:pt x="12240" y="1"/>
                    </a:moveTo>
                    <a:lnTo>
                      <a:pt x="12240" y="1"/>
                    </a:lnTo>
                    <a:cubicBezTo>
                      <a:pt x="10740" y="1168"/>
                      <a:pt x="8311" y="2906"/>
                      <a:pt x="6537" y="3227"/>
                    </a:cubicBezTo>
                    <a:cubicBezTo>
                      <a:pt x="6290" y="3275"/>
                      <a:pt x="6056" y="3297"/>
                      <a:pt x="5833" y="3297"/>
                    </a:cubicBezTo>
                    <a:cubicBezTo>
                      <a:pt x="4664" y="3297"/>
                      <a:pt x="3809" y="2702"/>
                      <a:pt x="3239" y="2132"/>
                    </a:cubicBezTo>
                    <a:cubicBezTo>
                      <a:pt x="2132" y="4192"/>
                      <a:pt x="738" y="6990"/>
                      <a:pt x="0" y="8442"/>
                    </a:cubicBezTo>
                    <a:cubicBezTo>
                      <a:pt x="215" y="8942"/>
                      <a:pt x="405" y="9419"/>
                      <a:pt x="524" y="9704"/>
                    </a:cubicBezTo>
                    <a:cubicBezTo>
                      <a:pt x="1667" y="10049"/>
                      <a:pt x="3602" y="10549"/>
                      <a:pt x="5092" y="10549"/>
                    </a:cubicBezTo>
                    <a:cubicBezTo>
                      <a:pt x="5402" y="10549"/>
                      <a:pt x="5693" y="10528"/>
                      <a:pt x="5953" y="10478"/>
                    </a:cubicBezTo>
                    <a:lnTo>
                      <a:pt x="7596" y="4192"/>
                    </a:lnTo>
                    <a:cubicBezTo>
                      <a:pt x="7596" y="4192"/>
                      <a:pt x="10287" y="2227"/>
                      <a:pt x="12240" y="1"/>
                    </a:cubicBezTo>
                    <a:close/>
                  </a:path>
                </a:pathLst>
              </a:custGeom>
              <a:solidFill>
                <a:srgbClr val="191919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3609;p64"/>
              <p:cNvSpPr/>
              <p:nvPr/>
            </p:nvSpPr>
            <p:spPr>
              <a:xfrm>
                <a:off x="2722350" y="2958525"/>
                <a:ext cx="452475" cy="901675"/>
              </a:xfrm>
              <a:custGeom>
                <a:avLst/>
                <a:gdLst/>
                <a:ahLst/>
                <a:cxnLst/>
                <a:rect l="l" t="t" r="r" b="b"/>
                <a:pathLst>
                  <a:path w="18099" h="36067" extrusionOk="0">
                    <a:moveTo>
                      <a:pt x="10347" y="1"/>
                    </a:moveTo>
                    <a:cubicBezTo>
                      <a:pt x="10347" y="1"/>
                      <a:pt x="6216" y="11609"/>
                      <a:pt x="2846" y="21194"/>
                    </a:cubicBezTo>
                    <a:cubicBezTo>
                      <a:pt x="2084" y="23361"/>
                      <a:pt x="1358" y="25420"/>
                      <a:pt x="739" y="27218"/>
                    </a:cubicBezTo>
                    <a:cubicBezTo>
                      <a:pt x="1" y="29302"/>
                      <a:pt x="358" y="31385"/>
                      <a:pt x="1417" y="33017"/>
                    </a:cubicBezTo>
                    <a:cubicBezTo>
                      <a:pt x="2429" y="34588"/>
                      <a:pt x="4096" y="35731"/>
                      <a:pt x="6061" y="36005"/>
                    </a:cubicBezTo>
                    <a:cubicBezTo>
                      <a:pt x="6354" y="36045"/>
                      <a:pt x="6656" y="36066"/>
                      <a:pt x="6964" y="36066"/>
                    </a:cubicBezTo>
                    <a:cubicBezTo>
                      <a:pt x="7292" y="36066"/>
                      <a:pt x="7627" y="36042"/>
                      <a:pt x="7966" y="35993"/>
                    </a:cubicBezTo>
                    <a:cubicBezTo>
                      <a:pt x="8037" y="35969"/>
                      <a:pt x="8133" y="35957"/>
                      <a:pt x="8204" y="35957"/>
                    </a:cubicBezTo>
                    <a:cubicBezTo>
                      <a:pt x="9859" y="35707"/>
                      <a:pt x="11240" y="34076"/>
                      <a:pt x="12419" y="31695"/>
                    </a:cubicBezTo>
                    <a:cubicBezTo>
                      <a:pt x="16884" y="22575"/>
                      <a:pt x="18098" y="2132"/>
                      <a:pt x="18098" y="2132"/>
                    </a:cubicBezTo>
                    <a:lnTo>
                      <a:pt x="10347" y="1"/>
                    </a:lnTo>
                    <a:close/>
                  </a:path>
                </a:pathLst>
              </a:custGeom>
              <a:solidFill>
                <a:schemeClr val="tx2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3610;p64"/>
              <p:cNvSpPr/>
              <p:nvPr/>
            </p:nvSpPr>
            <p:spPr>
              <a:xfrm>
                <a:off x="2793500" y="2958525"/>
                <a:ext cx="381325" cy="529850"/>
              </a:xfrm>
              <a:custGeom>
                <a:avLst/>
                <a:gdLst/>
                <a:ahLst/>
                <a:cxnLst/>
                <a:rect l="l" t="t" r="r" b="b"/>
                <a:pathLst>
                  <a:path w="15253" h="21194" extrusionOk="0">
                    <a:moveTo>
                      <a:pt x="7501" y="1"/>
                    </a:moveTo>
                    <a:cubicBezTo>
                      <a:pt x="7501" y="1"/>
                      <a:pt x="3370" y="11609"/>
                      <a:pt x="0" y="21194"/>
                    </a:cubicBezTo>
                    <a:lnTo>
                      <a:pt x="15252" y="2132"/>
                    </a:lnTo>
                    <a:lnTo>
                      <a:pt x="7501" y="1"/>
                    </a:lnTo>
                    <a:close/>
                  </a:path>
                </a:pathLst>
              </a:custGeom>
              <a:solidFill>
                <a:srgbClr val="191919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3611;p64"/>
              <p:cNvSpPr/>
              <p:nvPr/>
            </p:nvSpPr>
            <p:spPr>
              <a:xfrm>
                <a:off x="2016025" y="2309950"/>
                <a:ext cx="224750" cy="612875"/>
              </a:xfrm>
              <a:custGeom>
                <a:avLst/>
                <a:gdLst/>
                <a:ahLst/>
                <a:cxnLst/>
                <a:rect l="l" t="t" r="r" b="b"/>
                <a:pathLst>
                  <a:path w="8990" h="24515" extrusionOk="0">
                    <a:moveTo>
                      <a:pt x="8989" y="0"/>
                    </a:moveTo>
                    <a:lnTo>
                      <a:pt x="8989" y="13871"/>
                    </a:lnTo>
                    <a:cubicBezTo>
                      <a:pt x="8989" y="16002"/>
                      <a:pt x="7501" y="17788"/>
                      <a:pt x="5501" y="18252"/>
                    </a:cubicBezTo>
                    <a:lnTo>
                      <a:pt x="4489" y="24515"/>
                    </a:lnTo>
                    <a:lnTo>
                      <a:pt x="3477" y="18252"/>
                    </a:lnTo>
                    <a:cubicBezTo>
                      <a:pt x="1488" y="17788"/>
                      <a:pt x="0" y="16014"/>
                      <a:pt x="0" y="13871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BA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3612;p64"/>
              <p:cNvSpPr/>
              <p:nvPr/>
            </p:nvSpPr>
            <p:spPr>
              <a:xfrm>
                <a:off x="2016300" y="2309950"/>
                <a:ext cx="224475" cy="287250"/>
              </a:xfrm>
              <a:custGeom>
                <a:avLst/>
                <a:gdLst/>
                <a:ahLst/>
                <a:cxnLst/>
                <a:rect l="l" t="t" r="r" b="b"/>
                <a:pathLst>
                  <a:path w="8979" h="11490" extrusionOk="0">
                    <a:moveTo>
                      <a:pt x="1" y="0"/>
                    </a:moveTo>
                    <a:lnTo>
                      <a:pt x="1" y="11490"/>
                    </a:lnTo>
                    <a:cubicBezTo>
                      <a:pt x="4359" y="11490"/>
                      <a:pt x="7169" y="9668"/>
                      <a:pt x="8978" y="7227"/>
                    </a:cubicBezTo>
                    <a:lnTo>
                      <a:pt x="8978" y="0"/>
                    </a:lnTo>
                    <a:close/>
                  </a:path>
                </a:pathLst>
              </a:custGeom>
              <a:solidFill>
                <a:srgbClr val="191919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3613;p64"/>
              <p:cNvSpPr/>
              <p:nvPr/>
            </p:nvSpPr>
            <p:spPr>
              <a:xfrm>
                <a:off x="1729675" y="1892325"/>
                <a:ext cx="583125" cy="652200"/>
              </a:xfrm>
              <a:custGeom>
                <a:avLst/>
                <a:gdLst/>
                <a:ahLst/>
                <a:cxnLst/>
                <a:rect l="l" t="t" r="r" b="b"/>
                <a:pathLst>
                  <a:path w="23325" h="26088" extrusionOk="0">
                    <a:moveTo>
                      <a:pt x="2405" y="6799"/>
                    </a:moveTo>
                    <a:cubicBezTo>
                      <a:pt x="2405" y="6799"/>
                      <a:pt x="0" y="24587"/>
                      <a:pt x="10240" y="25337"/>
                    </a:cubicBezTo>
                    <a:cubicBezTo>
                      <a:pt x="20479" y="26087"/>
                      <a:pt x="23027" y="17348"/>
                      <a:pt x="23325" y="12407"/>
                    </a:cubicBezTo>
                    <a:cubicBezTo>
                      <a:pt x="23325" y="12407"/>
                      <a:pt x="21229" y="12478"/>
                      <a:pt x="19812" y="10680"/>
                    </a:cubicBezTo>
                    <a:cubicBezTo>
                      <a:pt x="18395" y="8883"/>
                      <a:pt x="19074" y="3203"/>
                      <a:pt x="19074" y="3203"/>
                    </a:cubicBezTo>
                    <a:cubicBezTo>
                      <a:pt x="19074" y="3203"/>
                      <a:pt x="6215" y="1"/>
                      <a:pt x="2405" y="6799"/>
                    </a:cubicBezTo>
                    <a:close/>
                  </a:path>
                </a:pathLst>
              </a:custGeom>
              <a:solidFill>
                <a:srgbClr val="FFBAB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3614;p64"/>
              <p:cNvSpPr/>
              <p:nvPr/>
            </p:nvSpPr>
            <p:spPr>
              <a:xfrm>
                <a:off x="1870750" y="2352500"/>
                <a:ext cx="187550" cy="65075"/>
              </a:xfrm>
              <a:custGeom>
                <a:avLst/>
                <a:gdLst/>
                <a:ahLst/>
                <a:cxnLst/>
                <a:rect l="l" t="t" r="r" b="b"/>
                <a:pathLst>
                  <a:path w="7502" h="2603" extrusionOk="0">
                    <a:moveTo>
                      <a:pt x="7502" y="1"/>
                    </a:moveTo>
                    <a:lnTo>
                      <a:pt x="1" y="203"/>
                    </a:lnTo>
                    <a:cubicBezTo>
                      <a:pt x="1" y="203"/>
                      <a:pt x="953" y="2322"/>
                      <a:pt x="3489" y="2584"/>
                    </a:cubicBezTo>
                    <a:cubicBezTo>
                      <a:pt x="3604" y="2597"/>
                      <a:pt x="3717" y="2603"/>
                      <a:pt x="3828" y="2603"/>
                    </a:cubicBezTo>
                    <a:cubicBezTo>
                      <a:pt x="6136" y="2603"/>
                      <a:pt x="7502" y="1"/>
                      <a:pt x="750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3615;p64"/>
              <p:cNvSpPr/>
              <p:nvPr/>
            </p:nvSpPr>
            <p:spPr>
              <a:xfrm>
                <a:off x="2101750" y="2060500"/>
                <a:ext cx="247075" cy="189625"/>
              </a:xfrm>
              <a:custGeom>
                <a:avLst/>
                <a:gdLst/>
                <a:ahLst/>
                <a:cxnLst/>
                <a:rect l="l" t="t" r="r" b="b"/>
                <a:pathLst>
                  <a:path w="9883" h="7585" extrusionOk="0">
                    <a:moveTo>
                      <a:pt x="2191" y="1"/>
                    </a:moveTo>
                    <a:cubicBezTo>
                      <a:pt x="2191" y="1"/>
                      <a:pt x="6227" y="691"/>
                      <a:pt x="9882" y="3299"/>
                    </a:cubicBezTo>
                    <a:lnTo>
                      <a:pt x="9466" y="6144"/>
                    </a:lnTo>
                    <a:cubicBezTo>
                      <a:pt x="9466" y="6144"/>
                      <a:pt x="4870" y="6811"/>
                      <a:pt x="1512" y="7585"/>
                    </a:cubicBezTo>
                    <a:cubicBezTo>
                      <a:pt x="1476" y="7585"/>
                      <a:pt x="0" y="2394"/>
                      <a:pt x="2191" y="1"/>
                    </a:cubicBezTo>
                    <a:close/>
                  </a:path>
                </a:pathLst>
              </a:custGeom>
              <a:solidFill>
                <a:srgbClr val="2D1B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3616;p64"/>
              <p:cNvSpPr/>
              <p:nvPr/>
            </p:nvSpPr>
            <p:spPr>
              <a:xfrm>
                <a:off x="1781175" y="2017925"/>
                <a:ext cx="400350" cy="266725"/>
              </a:xfrm>
              <a:custGeom>
                <a:avLst/>
                <a:gdLst/>
                <a:ahLst/>
                <a:cxnLst/>
                <a:rect l="l" t="t" r="r" b="b"/>
                <a:pathLst>
                  <a:path w="16014" h="10669" extrusionOk="0">
                    <a:moveTo>
                      <a:pt x="13752" y="10669"/>
                    </a:moveTo>
                    <a:lnTo>
                      <a:pt x="2262" y="10669"/>
                    </a:lnTo>
                    <a:cubicBezTo>
                      <a:pt x="1012" y="10669"/>
                      <a:pt x="0" y="9657"/>
                      <a:pt x="0" y="8407"/>
                    </a:cubicBezTo>
                    <a:lnTo>
                      <a:pt x="0" y="2263"/>
                    </a:lnTo>
                    <a:cubicBezTo>
                      <a:pt x="0" y="1013"/>
                      <a:pt x="1012" y="1"/>
                      <a:pt x="2262" y="1"/>
                    </a:cubicBezTo>
                    <a:lnTo>
                      <a:pt x="13752" y="1"/>
                    </a:lnTo>
                    <a:cubicBezTo>
                      <a:pt x="15002" y="1"/>
                      <a:pt x="16014" y="1013"/>
                      <a:pt x="16014" y="2263"/>
                    </a:cubicBezTo>
                    <a:lnTo>
                      <a:pt x="16014" y="8431"/>
                    </a:lnTo>
                    <a:cubicBezTo>
                      <a:pt x="16002" y="9681"/>
                      <a:pt x="14990" y="10669"/>
                      <a:pt x="13752" y="10669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3617;p64"/>
              <p:cNvSpPr/>
              <p:nvPr/>
            </p:nvSpPr>
            <p:spPr>
              <a:xfrm>
                <a:off x="1718350" y="2017925"/>
                <a:ext cx="400375" cy="266725"/>
              </a:xfrm>
              <a:custGeom>
                <a:avLst/>
                <a:gdLst/>
                <a:ahLst/>
                <a:cxnLst/>
                <a:rect l="l" t="t" r="r" b="b"/>
                <a:pathLst>
                  <a:path w="16015" h="10669" extrusionOk="0">
                    <a:moveTo>
                      <a:pt x="13753" y="10669"/>
                    </a:moveTo>
                    <a:lnTo>
                      <a:pt x="2263" y="10669"/>
                    </a:lnTo>
                    <a:cubicBezTo>
                      <a:pt x="1013" y="10669"/>
                      <a:pt x="1" y="9657"/>
                      <a:pt x="1" y="8407"/>
                    </a:cubicBezTo>
                    <a:lnTo>
                      <a:pt x="1" y="2263"/>
                    </a:lnTo>
                    <a:cubicBezTo>
                      <a:pt x="1" y="1013"/>
                      <a:pt x="1013" y="1"/>
                      <a:pt x="2263" y="1"/>
                    </a:cubicBezTo>
                    <a:lnTo>
                      <a:pt x="13753" y="1"/>
                    </a:lnTo>
                    <a:cubicBezTo>
                      <a:pt x="15003" y="1"/>
                      <a:pt x="16015" y="1013"/>
                      <a:pt x="16015" y="2263"/>
                    </a:cubicBezTo>
                    <a:lnTo>
                      <a:pt x="16015" y="8431"/>
                    </a:lnTo>
                    <a:cubicBezTo>
                      <a:pt x="16015" y="9681"/>
                      <a:pt x="15003" y="10669"/>
                      <a:pt x="13753" y="1066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3618;p64"/>
              <p:cNvSpPr/>
              <p:nvPr/>
            </p:nvSpPr>
            <p:spPr>
              <a:xfrm>
                <a:off x="1727875" y="2027450"/>
                <a:ext cx="381025" cy="247975"/>
              </a:xfrm>
              <a:custGeom>
                <a:avLst/>
                <a:gdLst/>
                <a:ahLst/>
                <a:cxnLst/>
                <a:rect l="l" t="t" r="r" b="b"/>
                <a:pathLst>
                  <a:path w="15241" h="9919" extrusionOk="0">
                    <a:moveTo>
                      <a:pt x="1882" y="9919"/>
                    </a:moveTo>
                    <a:cubicBezTo>
                      <a:pt x="834" y="9919"/>
                      <a:pt x="1" y="9074"/>
                      <a:pt x="1" y="8050"/>
                    </a:cubicBezTo>
                    <a:lnTo>
                      <a:pt x="1" y="1882"/>
                    </a:lnTo>
                    <a:cubicBezTo>
                      <a:pt x="1" y="846"/>
                      <a:pt x="846" y="1"/>
                      <a:pt x="1882" y="1"/>
                    </a:cubicBezTo>
                    <a:lnTo>
                      <a:pt x="13372" y="1"/>
                    </a:lnTo>
                    <a:cubicBezTo>
                      <a:pt x="14407" y="1"/>
                      <a:pt x="15241" y="858"/>
                      <a:pt x="15241" y="1882"/>
                    </a:cubicBezTo>
                    <a:lnTo>
                      <a:pt x="15241" y="8050"/>
                    </a:lnTo>
                    <a:cubicBezTo>
                      <a:pt x="15241" y="9085"/>
                      <a:pt x="14395" y="9919"/>
                      <a:pt x="13372" y="9919"/>
                    </a:cubicBezTo>
                    <a:close/>
                  </a:path>
                </a:pathLst>
              </a:custGeom>
              <a:solidFill>
                <a:schemeClr val="tx2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3619;p64"/>
              <p:cNvSpPr/>
              <p:nvPr/>
            </p:nvSpPr>
            <p:spPr>
              <a:xfrm>
                <a:off x="2260100" y="2096350"/>
                <a:ext cx="177825" cy="212850"/>
              </a:xfrm>
              <a:custGeom>
                <a:avLst/>
                <a:gdLst/>
                <a:ahLst/>
                <a:cxnLst/>
                <a:rect l="l" t="t" r="r" b="b"/>
                <a:pathLst>
                  <a:path w="7113" h="8514" extrusionOk="0">
                    <a:moveTo>
                      <a:pt x="3868" y="0"/>
                    </a:moveTo>
                    <a:cubicBezTo>
                      <a:pt x="568" y="0"/>
                      <a:pt x="48" y="4424"/>
                      <a:pt x="48" y="4424"/>
                    </a:cubicBezTo>
                    <a:cubicBezTo>
                      <a:pt x="0" y="6699"/>
                      <a:pt x="810" y="8473"/>
                      <a:pt x="810" y="8473"/>
                    </a:cubicBezTo>
                    <a:cubicBezTo>
                      <a:pt x="1031" y="8500"/>
                      <a:pt x="1244" y="8513"/>
                      <a:pt x="1450" y="8513"/>
                    </a:cubicBezTo>
                    <a:cubicBezTo>
                      <a:pt x="6574" y="8513"/>
                      <a:pt x="7112" y="294"/>
                      <a:pt x="4251" y="19"/>
                    </a:cubicBezTo>
                    <a:cubicBezTo>
                      <a:pt x="4119" y="6"/>
                      <a:pt x="3991" y="0"/>
                      <a:pt x="38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3620;p64"/>
              <p:cNvSpPr/>
              <p:nvPr/>
            </p:nvSpPr>
            <p:spPr>
              <a:xfrm>
                <a:off x="1969275" y="2239100"/>
                <a:ext cx="362275" cy="227125"/>
              </a:xfrm>
              <a:custGeom>
                <a:avLst/>
                <a:gdLst/>
                <a:ahLst/>
                <a:cxnLst/>
                <a:rect l="l" t="t" r="r" b="b"/>
                <a:pathLst>
                  <a:path w="14491" h="9085" extrusionOk="0">
                    <a:moveTo>
                      <a:pt x="453" y="9085"/>
                    </a:moveTo>
                    <a:lnTo>
                      <a:pt x="1" y="9085"/>
                    </a:lnTo>
                    <a:lnTo>
                      <a:pt x="25" y="8287"/>
                    </a:lnTo>
                    <a:lnTo>
                      <a:pt x="441" y="8287"/>
                    </a:lnTo>
                    <a:cubicBezTo>
                      <a:pt x="10050" y="8287"/>
                      <a:pt x="13717" y="84"/>
                      <a:pt x="13752" y="0"/>
                    </a:cubicBezTo>
                    <a:lnTo>
                      <a:pt x="14491" y="310"/>
                    </a:lnTo>
                    <a:cubicBezTo>
                      <a:pt x="14467" y="393"/>
                      <a:pt x="10621" y="9085"/>
                      <a:pt x="453" y="9085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3621;p64"/>
              <p:cNvSpPr/>
              <p:nvPr/>
            </p:nvSpPr>
            <p:spPr>
              <a:xfrm>
                <a:off x="2208600" y="2053050"/>
                <a:ext cx="258675" cy="283400"/>
              </a:xfrm>
              <a:custGeom>
                <a:avLst/>
                <a:gdLst/>
                <a:ahLst/>
                <a:cxnLst/>
                <a:rect l="l" t="t" r="r" b="b"/>
                <a:pathLst>
                  <a:path w="10347" h="11336" extrusionOk="0">
                    <a:moveTo>
                      <a:pt x="9442" y="7097"/>
                    </a:moveTo>
                    <a:cubicBezTo>
                      <a:pt x="8525" y="9788"/>
                      <a:pt x="5894" y="11336"/>
                      <a:pt x="3525" y="10550"/>
                    </a:cubicBezTo>
                    <a:cubicBezTo>
                      <a:pt x="1179" y="9752"/>
                      <a:pt x="0" y="6930"/>
                      <a:pt x="893" y="4240"/>
                    </a:cubicBezTo>
                    <a:cubicBezTo>
                      <a:pt x="1798" y="1549"/>
                      <a:pt x="4430" y="1"/>
                      <a:pt x="6799" y="787"/>
                    </a:cubicBezTo>
                    <a:cubicBezTo>
                      <a:pt x="9168" y="1573"/>
                      <a:pt x="10347" y="4406"/>
                      <a:pt x="9442" y="709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3623;p64"/>
              <p:cNvSpPr/>
              <p:nvPr/>
            </p:nvSpPr>
            <p:spPr>
              <a:xfrm>
                <a:off x="1921350" y="2424525"/>
                <a:ext cx="103025" cy="58975"/>
              </a:xfrm>
              <a:custGeom>
                <a:avLst/>
                <a:gdLst/>
                <a:ahLst/>
                <a:cxnLst/>
                <a:rect l="l" t="t" r="r" b="b"/>
                <a:pathLst>
                  <a:path w="4121" h="2359" extrusionOk="0">
                    <a:moveTo>
                      <a:pt x="2954" y="2358"/>
                    </a:moveTo>
                    <a:lnTo>
                      <a:pt x="1180" y="2358"/>
                    </a:lnTo>
                    <a:cubicBezTo>
                      <a:pt x="525" y="2358"/>
                      <a:pt x="1" y="1834"/>
                      <a:pt x="1" y="1180"/>
                    </a:cubicBezTo>
                    <a:lnTo>
                      <a:pt x="1" y="1180"/>
                    </a:lnTo>
                    <a:cubicBezTo>
                      <a:pt x="1" y="525"/>
                      <a:pt x="525" y="1"/>
                      <a:pt x="1180" y="1"/>
                    </a:cubicBezTo>
                    <a:lnTo>
                      <a:pt x="2954" y="1"/>
                    </a:lnTo>
                    <a:cubicBezTo>
                      <a:pt x="3608" y="1"/>
                      <a:pt x="4120" y="525"/>
                      <a:pt x="4120" y="1180"/>
                    </a:cubicBezTo>
                    <a:lnTo>
                      <a:pt x="4120" y="1180"/>
                    </a:lnTo>
                    <a:cubicBezTo>
                      <a:pt x="4120" y="1834"/>
                      <a:pt x="3608" y="2358"/>
                      <a:pt x="2954" y="2358"/>
                    </a:cubicBezTo>
                    <a:close/>
                  </a:path>
                </a:pathLst>
              </a:custGeom>
              <a:solidFill>
                <a:srgbClr val="AF93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3624;p64"/>
              <p:cNvSpPr/>
              <p:nvPr/>
            </p:nvSpPr>
            <p:spPr>
              <a:xfrm>
                <a:off x="1926125" y="2424525"/>
                <a:ext cx="98250" cy="58975"/>
              </a:xfrm>
              <a:custGeom>
                <a:avLst/>
                <a:gdLst/>
                <a:ahLst/>
                <a:cxnLst/>
                <a:rect l="l" t="t" r="r" b="b"/>
                <a:pathLst>
                  <a:path w="3930" h="2359" extrusionOk="0">
                    <a:moveTo>
                      <a:pt x="3929" y="1180"/>
                    </a:moveTo>
                    <a:cubicBezTo>
                      <a:pt x="3929" y="1513"/>
                      <a:pt x="3798" y="1811"/>
                      <a:pt x="3596" y="2013"/>
                    </a:cubicBezTo>
                    <a:cubicBezTo>
                      <a:pt x="3382" y="2227"/>
                      <a:pt x="3084" y="2358"/>
                      <a:pt x="2763" y="2358"/>
                    </a:cubicBezTo>
                    <a:lnTo>
                      <a:pt x="989" y="2358"/>
                    </a:lnTo>
                    <a:cubicBezTo>
                      <a:pt x="584" y="2358"/>
                      <a:pt x="227" y="2144"/>
                      <a:pt x="0" y="1834"/>
                    </a:cubicBezTo>
                    <a:cubicBezTo>
                      <a:pt x="60" y="1846"/>
                      <a:pt x="143" y="1846"/>
                      <a:pt x="203" y="1846"/>
                    </a:cubicBezTo>
                    <a:lnTo>
                      <a:pt x="1965" y="1846"/>
                    </a:lnTo>
                    <a:cubicBezTo>
                      <a:pt x="2298" y="1846"/>
                      <a:pt x="2596" y="1715"/>
                      <a:pt x="2798" y="1513"/>
                    </a:cubicBezTo>
                    <a:cubicBezTo>
                      <a:pt x="3013" y="1299"/>
                      <a:pt x="3144" y="1001"/>
                      <a:pt x="3144" y="680"/>
                    </a:cubicBezTo>
                    <a:cubicBezTo>
                      <a:pt x="3144" y="441"/>
                      <a:pt x="3072" y="203"/>
                      <a:pt x="2941" y="1"/>
                    </a:cubicBezTo>
                    <a:cubicBezTo>
                      <a:pt x="3501" y="108"/>
                      <a:pt x="3929" y="596"/>
                      <a:pt x="3929" y="118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3625;p64"/>
              <p:cNvSpPr/>
              <p:nvPr/>
            </p:nvSpPr>
            <p:spPr>
              <a:xfrm>
                <a:off x="2266350" y="2720100"/>
                <a:ext cx="58650" cy="256025"/>
              </a:xfrm>
              <a:custGeom>
                <a:avLst/>
                <a:gdLst/>
                <a:ahLst/>
                <a:cxnLst/>
                <a:rect l="l" t="t" r="r" b="b"/>
                <a:pathLst>
                  <a:path w="2346" h="10241" extrusionOk="0">
                    <a:moveTo>
                      <a:pt x="1739" y="10240"/>
                    </a:moveTo>
                    <a:lnTo>
                      <a:pt x="1500" y="10204"/>
                    </a:lnTo>
                    <a:cubicBezTo>
                      <a:pt x="2096" y="5847"/>
                      <a:pt x="12" y="132"/>
                      <a:pt x="0" y="72"/>
                    </a:cubicBezTo>
                    <a:lnTo>
                      <a:pt x="215" y="1"/>
                    </a:lnTo>
                    <a:cubicBezTo>
                      <a:pt x="250" y="60"/>
                      <a:pt x="2346" y="5823"/>
                      <a:pt x="1739" y="1024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3626;p64"/>
              <p:cNvSpPr/>
              <p:nvPr/>
            </p:nvSpPr>
            <p:spPr>
              <a:xfrm>
                <a:off x="2271400" y="2940375"/>
                <a:ext cx="72950" cy="72950"/>
              </a:xfrm>
              <a:custGeom>
                <a:avLst/>
                <a:gdLst/>
                <a:ahLst/>
                <a:cxnLst/>
                <a:rect l="l" t="t" r="r" b="b"/>
                <a:pathLst>
                  <a:path w="2918" h="2918" extrusionOk="0">
                    <a:moveTo>
                      <a:pt x="2918" y="1453"/>
                    </a:moveTo>
                    <a:cubicBezTo>
                      <a:pt x="2918" y="2263"/>
                      <a:pt x="2263" y="2917"/>
                      <a:pt x="1465" y="2917"/>
                    </a:cubicBezTo>
                    <a:cubicBezTo>
                      <a:pt x="655" y="2917"/>
                      <a:pt x="1" y="2263"/>
                      <a:pt x="1" y="1453"/>
                    </a:cubicBezTo>
                    <a:cubicBezTo>
                      <a:pt x="1" y="655"/>
                      <a:pt x="655" y="0"/>
                      <a:pt x="1465" y="0"/>
                    </a:cubicBezTo>
                    <a:cubicBezTo>
                      <a:pt x="2263" y="0"/>
                      <a:pt x="2918" y="655"/>
                      <a:pt x="2918" y="145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3627;p64"/>
              <p:cNvSpPr/>
              <p:nvPr/>
            </p:nvSpPr>
            <p:spPr>
              <a:xfrm>
                <a:off x="2274075" y="2942450"/>
                <a:ext cx="70275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2835" extrusionOk="0">
                    <a:moveTo>
                      <a:pt x="2811" y="1370"/>
                    </a:moveTo>
                    <a:cubicBezTo>
                      <a:pt x="2811" y="2180"/>
                      <a:pt x="2156" y="2834"/>
                      <a:pt x="1358" y="2834"/>
                    </a:cubicBezTo>
                    <a:cubicBezTo>
                      <a:pt x="751" y="2834"/>
                      <a:pt x="215" y="2442"/>
                      <a:pt x="1" y="1906"/>
                    </a:cubicBezTo>
                    <a:cubicBezTo>
                      <a:pt x="251" y="2180"/>
                      <a:pt x="596" y="2334"/>
                      <a:pt x="989" y="2334"/>
                    </a:cubicBezTo>
                    <a:cubicBezTo>
                      <a:pt x="1727" y="2334"/>
                      <a:pt x="2322" y="1727"/>
                      <a:pt x="2322" y="1001"/>
                    </a:cubicBezTo>
                    <a:cubicBezTo>
                      <a:pt x="2322" y="608"/>
                      <a:pt x="2156" y="251"/>
                      <a:pt x="1894" y="1"/>
                    </a:cubicBezTo>
                    <a:cubicBezTo>
                      <a:pt x="2430" y="227"/>
                      <a:pt x="2811" y="763"/>
                      <a:pt x="2811" y="13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3628;p64"/>
              <p:cNvSpPr/>
              <p:nvPr/>
            </p:nvSpPr>
            <p:spPr>
              <a:xfrm>
                <a:off x="1925525" y="2719800"/>
                <a:ext cx="58375" cy="256325"/>
              </a:xfrm>
              <a:custGeom>
                <a:avLst/>
                <a:gdLst/>
                <a:ahLst/>
                <a:cxnLst/>
                <a:rect l="l" t="t" r="r" b="b"/>
                <a:pathLst>
                  <a:path w="2335" h="10253" extrusionOk="0">
                    <a:moveTo>
                      <a:pt x="596" y="10252"/>
                    </a:moveTo>
                    <a:cubicBezTo>
                      <a:pt x="1" y="5823"/>
                      <a:pt x="2096" y="48"/>
                      <a:pt x="2108" y="1"/>
                    </a:cubicBezTo>
                    <a:lnTo>
                      <a:pt x="2334" y="72"/>
                    </a:lnTo>
                    <a:cubicBezTo>
                      <a:pt x="2322" y="132"/>
                      <a:pt x="239" y="5847"/>
                      <a:pt x="834" y="1020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3629;p64"/>
              <p:cNvSpPr/>
              <p:nvPr/>
            </p:nvSpPr>
            <p:spPr>
              <a:xfrm>
                <a:off x="1906175" y="2940375"/>
                <a:ext cx="72950" cy="72950"/>
              </a:xfrm>
              <a:custGeom>
                <a:avLst/>
                <a:gdLst/>
                <a:ahLst/>
                <a:cxnLst/>
                <a:rect l="l" t="t" r="r" b="b"/>
                <a:pathLst>
                  <a:path w="2918" h="2918" extrusionOk="0">
                    <a:moveTo>
                      <a:pt x="1" y="1453"/>
                    </a:moveTo>
                    <a:cubicBezTo>
                      <a:pt x="1" y="2263"/>
                      <a:pt x="655" y="2917"/>
                      <a:pt x="1453" y="2917"/>
                    </a:cubicBezTo>
                    <a:cubicBezTo>
                      <a:pt x="2263" y="2917"/>
                      <a:pt x="2918" y="2263"/>
                      <a:pt x="2918" y="1453"/>
                    </a:cubicBezTo>
                    <a:cubicBezTo>
                      <a:pt x="2918" y="655"/>
                      <a:pt x="2263" y="0"/>
                      <a:pt x="1453" y="0"/>
                    </a:cubicBezTo>
                    <a:cubicBezTo>
                      <a:pt x="655" y="0"/>
                      <a:pt x="1" y="655"/>
                      <a:pt x="1" y="145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3630;p64"/>
              <p:cNvSpPr/>
              <p:nvPr/>
            </p:nvSpPr>
            <p:spPr>
              <a:xfrm>
                <a:off x="1906175" y="2942450"/>
                <a:ext cx="70275" cy="70875"/>
              </a:xfrm>
              <a:custGeom>
                <a:avLst/>
                <a:gdLst/>
                <a:ahLst/>
                <a:cxnLst/>
                <a:rect l="l" t="t" r="r" b="b"/>
                <a:pathLst>
                  <a:path w="2811" h="2835" extrusionOk="0">
                    <a:moveTo>
                      <a:pt x="1" y="1370"/>
                    </a:moveTo>
                    <a:cubicBezTo>
                      <a:pt x="1" y="2180"/>
                      <a:pt x="655" y="2834"/>
                      <a:pt x="1453" y="2834"/>
                    </a:cubicBezTo>
                    <a:cubicBezTo>
                      <a:pt x="2072" y="2834"/>
                      <a:pt x="2608" y="2442"/>
                      <a:pt x="2811" y="1906"/>
                    </a:cubicBezTo>
                    <a:cubicBezTo>
                      <a:pt x="2560" y="2180"/>
                      <a:pt x="2215" y="2334"/>
                      <a:pt x="1834" y="2334"/>
                    </a:cubicBezTo>
                    <a:cubicBezTo>
                      <a:pt x="1084" y="2334"/>
                      <a:pt x="489" y="1727"/>
                      <a:pt x="489" y="1001"/>
                    </a:cubicBezTo>
                    <a:cubicBezTo>
                      <a:pt x="489" y="608"/>
                      <a:pt x="655" y="251"/>
                      <a:pt x="917" y="1"/>
                    </a:cubicBezTo>
                    <a:cubicBezTo>
                      <a:pt x="370" y="227"/>
                      <a:pt x="1" y="763"/>
                      <a:pt x="1" y="137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3631;p64"/>
              <p:cNvSpPr/>
              <p:nvPr/>
            </p:nvSpPr>
            <p:spPr>
              <a:xfrm>
                <a:off x="269675" y="1368750"/>
                <a:ext cx="1059075" cy="1058775"/>
              </a:xfrm>
              <a:custGeom>
                <a:avLst/>
                <a:gdLst/>
                <a:ahLst/>
                <a:cxnLst/>
                <a:rect l="l" t="t" r="r" b="b"/>
                <a:pathLst>
                  <a:path w="42363" h="42351" extrusionOk="0">
                    <a:moveTo>
                      <a:pt x="42363" y="21182"/>
                    </a:moveTo>
                    <a:cubicBezTo>
                      <a:pt x="42363" y="32874"/>
                      <a:pt x="32873" y="42351"/>
                      <a:pt x="21181" y="42351"/>
                    </a:cubicBezTo>
                    <a:cubicBezTo>
                      <a:pt x="9489" y="42351"/>
                      <a:pt x="0" y="32874"/>
                      <a:pt x="0" y="21182"/>
                    </a:cubicBezTo>
                    <a:cubicBezTo>
                      <a:pt x="0" y="9478"/>
                      <a:pt x="9489" y="1"/>
                      <a:pt x="21181" y="1"/>
                    </a:cubicBezTo>
                    <a:cubicBezTo>
                      <a:pt x="32873" y="1"/>
                      <a:pt x="42363" y="9478"/>
                      <a:pt x="42363" y="21182"/>
                    </a:cubicBezTo>
                    <a:close/>
                  </a:path>
                </a:pathLst>
              </a:custGeom>
              <a:solidFill>
                <a:srgbClr val="FFFFFF">
                  <a:alpha val="312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3632;p64"/>
              <p:cNvSpPr/>
              <p:nvPr/>
            </p:nvSpPr>
            <p:spPr>
              <a:xfrm>
                <a:off x="666450" y="1777500"/>
                <a:ext cx="264925" cy="241275"/>
              </a:xfrm>
              <a:custGeom>
                <a:avLst/>
                <a:gdLst/>
                <a:ahLst/>
                <a:cxnLst/>
                <a:rect l="l" t="t" r="r" b="b"/>
                <a:pathLst>
                  <a:path w="10597" h="9651" extrusionOk="0">
                    <a:moveTo>
                      <a:pt x="5292" y="1"/>
                    </a:moveTo>
                    <a:cubicBezTo>
                      <a:pt x="3110" y="1"/>
                      <a:pt x="1128" y="1499"/>
                      <a:pt x="607" y="3724"/>
                    </a:cubicBezTo>
                    <a:cubicBezTo>
                      <a:pt x="0" y="6320"/>
                      <a:pt x="1607" y="8916"/>
                      <a:pt x="4203" y="9523"/>
                    </a:cubicBezTo>
                    <a:cubicBezTo>
                      <a:pt x="4572" y="9609"/>
                      <a:pt x="4941" y="9650"/>
                      <a:pt x="5304" y="9650"/>
                    </a:cubicBezTo>
                    <a:cubicBezTo>
                      <a:pt x="7496" y="9650"/>
                      <a:pt x="9480" y="8144"/>
                      <a:pt x="10001" y="5927"/>
                    </a:cubicBezTo>
                    <a:cubicBezTo>
                      <a:pt x="10597" y="3332"/>
                      <a:pt x="8989" y="736"/>
                      <a:pt x="6394" y="129"/>
                    </a:cubicBezTo>
                    <a:cubicBezTo>
                      <a:pt x="6025" y="42"/>
                      <a:pt x="5656" y="1"/>
                      <a:pt x="529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3633;p64"/>
              <p:cNvSpPr/>
              <p:nvPr/>
            </p:nvSpPr>
            <p:spPr>
              <a:xfrm>
                <a:off x="522075" y="1620875"/>
                <a:ext cx="553975" cy="554550"/>
              </a:xfrm>
              <a:custGeom>
                <a:avLst/>
                <a:gdLst/>
                <a:ahLst/>
                <a:cxnLst/>
                <a:rect l="l" t="t" r="r" b="b"/>
                <a:pathLst>
                  <a:path w="22159" h="22182" extrusionOk="0">
                    <a:moveTo>
                      <a:pt x="11073" y="1988"/>
                    </a:moveTo>
                    <a:cubicBezTo>
                      <a:pt x="14812" y="1988"/>
                      <a:pt x="18003" y="4227"/>
                      <a:pt x="19420" y="7441"/>
                    </a:cubicBezTo>
                    <a:cubicBezTo>
                      <a:pt x="19908" y="8561"/>
                      <a:pt x="20182" y="9799"/>
                      <a:pt x="20182" y="11097"/>
                    </a:cubicBezTo>
                    <a:cubicBezTo>
                      <a:pt x="20182" y="12383"/>
                      <a:pt x="19908" y="13621"/>
                      <a:pt x="19420" y="14740"/>
                    </a:cubicBezTo>
                    <a:cubicBezTo>
                      <a:pt x="18027" y="17955"/>
                      <a:pt x="14812" y="20205"/>
                      <a:pt x="11073" y="20205"/>
                    </a:cubicBezTo>
                    <a:cubicBezTo>
                      <a:pt x="7335" y="20205"/>
                      <a:pt x="4132" y="17955"/>
                      <a:pt x="2727" y="14740"/>
                    </a:cubicBezTo>
                    <a:cubicBezTo>
                      <a:pt x="2227" y="13621"/>
                      <a:pt x="1965" y="12383"/>
                      <a:pt x="1965" y="11097"/>
                    </a:cubicBezTo>
                    <a:cubicBezTo>
                      <a:pt x="1965" y="9799"/>
                      <a:pt x="2227" y="8561"/>
                      <a:pt x="2727" y="7441"/>
                    </a:cubicBezTo>
                    <a:cubicBezTo>
                      <a:pt x="4132" y="4227"/>
                      <a:pt x="7335" y="1988"/>
                      <a:pt x="11073" y="1988"/>
                    </a:cubicBezTo>
                    <a:close/>
                    <a:moveTo>
                      <a:pt x="11073" y="0"/>
                    </a:moveTo>
                    <a:cubicBezTo>
                      <a:pt x="6228" y="0"/>
                      <a:pt x="2108" y="3120"/>
                      <a:pt x="608" y="7441"/>
                    </a:cubicBezTo>
                    <a:cubicBezTo>
                      <a:pt x="203" y="8596"/>
                      <a:pt x="1" y="9811"/>
                      <a:pt x="1" y="11097"/>
                    </a:cubicBezTo>
                    <a:cubicBezTo>
                      <a:pt x="1" y="12371"/>
                      <a:pt x="203" y="13597"/>
                      <a:pt x="608" y="14740"/>
                    </a:cubicBezTo>
                    <a:cubicBezTo>
                      <a:pt x="2108" y="19074"/>
                      <a:pt x="6228" y="22181"/>
                      <a:pt x="11073" y="22181"/>
                    </a:cubicBezTo>
                    <a:cubicBezTo>
                      <a:pt x="15919" y="22181"/>
                      <a:pt x="20051" y="19074"/>
                      <a:pt x="21551" y="14740"/>
                    </a:cubicBezTo>
                    <a:cubicBezTo>
                      <a:pt x="21956" y="13597"/>
                      <a:pt x="22158" y="12371"/>
                      <a:pt x="22158" y="11097"/>
                    </a:cubicBezTo>
                    <a:cubicBezTo>
                      <a:pt x="22158" y="9823"/>
                      <a:pt x="21956" y="8596"/>
                      <a:pt x="21551" y="7441"/>
                    </a:cubicBezTo>
                    <a:cubicBezTo>
                      <a:pt x="20051" y="3120"/>
                      <a:pt x="15919" y="0"/>
                      <a:pt x="1107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3634;p64"/>
              <p:cNvSpPr/>
              <p:nvPr/>
            </p:nvSpPr>
            <p:spPr>
              <a:xfrm>
                <a:off x="625375" y="1724750"/>
                <a:ext cx="346775" cy="346800"/>
              </a:xfrm>
              <a:custGeom>
                <a:avLst/>
                <a:gdLst/>
                <a:ahLst/>
                <a:cxnLst/>
                <a:rect l="l" t="t" r="r" b="b"/>
                <a:pathLst>
                  <a:path w="13871" h="13872" extrusionOk="0">
                    <a:moveTo>
                      <a:pt x="6953" y="1262"/>
                    </a:moveTo>
                    <a:cubicBezTo>
                      <a:pt x="8715" y="1262"/>
                      <a:pt x="10275" y="2060"/>
                      <a:pt x="11311" y="3310"/>
                    </a:cubicBezTo>
                    <a:cubicBezTo>
                      <a:pt x="12144" y="4287"/>
                      <a:pt x="12644" y="5561"/>
                      <a:pt x="12644" y="6954"/>
                    </a:cubicBezTo>
                    <a:cubicBezTo>
                      <a:pt x="12644" y="8335"/>
                      <a:pt x="12144" y="9609"/>
                      <a:pt x="11311" y="10597"/>
                    </a:cubicBezTo>
                    <a:cubicBezTo>
                      <a:pt x="10275" y="11835"/>
                      <a:pt x="8715" y="12633"/>
                      <a:pt x="6953" y="12633"/>
                    </a:cubicBezTo>
                    <a:cubicBezTo>
                      <a:pt x="5203" y="12633"/>
                      <a:pt x="3620" y="11847"/>
                      <a:pt x="2584" y="10597"/>
                    </a:cubicBezTo>
                    <a:cubicBezTo>
                      <a:pt x="1750" y="9609"/>
                      <a:pt x="1250" y="8335"/>
                      <a:pt x="1250" y="6954"/>
                    </a:cubicBezTo>
                    <a:cubicBezTo>
                      <a:pt x="1250" y="5561"/>
                      <a:pt x="1750" y="4287"/>
                      <a:pt x="2584" y="3310"/>
                    </a:cubicBezTo>
                    <a:cubicBezTo>
                      <a:pt x="3620" y="2060"/>
                      <a:pt x="5203" y="1262"/>
                      <a:pt x="6953" y="1262"/>
                    </a:cubicBezTo>
                    <a:close/>
                    <a:moveTo>
                      <a:pt x="6941" y="0"/>
                    </a:moveTo>
                    <a:cubicBezTo>
                      <a:pt x="4453" y="0"/>
                      <a:pt x="2262" y="1310"/>
                      <a:pt x="1048" y="3286"/>
                    </a:cubicBezTo>
                    <a:cubicBezTo>
                      <a:pt x="393" y="4346"/>
                      <a:pt x="0" y="5596"/>
                      <a:pt x="0" y="6942"/>
                    </a:cubicBezTo>
                    <a:cubicBezTo>
                      <a:pt x="0" y="8275"/>
                      <a:pt x="381" y="9525"/>
                      <a:pt x="1048" y="10585"/>
                    </a:cubicBezTo>
                    <a:cubicBezTo>
                      <a:pt x="2262" y="12550"/>
                      <a:pt x="4441" y="13871"/>
                      <a:pt x="6941" y="13871"/>
                    </a:cubicBezTo>
                    <a:cubicBezTo>
                      <a:pt x="9430" y="13871"/>
                      <a:pt x="11609" y="12561"/>
                      <a:pt x="12835" y="10585"/>
                    </a:cubicBezTo>
                    <a:cubicBezTo>
                      <a:pt x="13490" y="9525"/>
                      <a:pt x="13871" y="8275"/>
                      <a:pt x="13871" y="6942"/>
                    </a:cubicBezTo>
                    <a:cubicBezTo>
                      <a:pt x="13871" y="5608"/>
                      <a:pt x="13502" y="4346"/>
                      <a:pt x="12835" y="3286"/>
                    </a:cubicBezTo>
                    <a:cubicBezTo>
                      <a:pt x="11609" y="1322"/>
                      <a:pt x="9430" y="0"/>
                      <a:pt x="694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3635;p64"/>
              <p:cNvSpPr/>
              <p:nvPr/>
            </p:nvSpPr>
            <p:spPr>
              <a:xfrm>
                <a:off x="736400" y="1836075"/>
                <a:ext cx="125025" cy="12472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4989" extrusionOk="0">
                    <a:moveTo>
                      <a:pt x="2500" y="0"/>
                    </a:moveTo>
                    <a:cubicBezTo>
                      <a:pt x="1107" y="0"/>
                      <a:pt x="0" y="1096"/>
                      <a:pt x="0" y="2489"/>
                    </a:cubicBezTo>
                    <a:cubicBezTo>
                      <a:pt x="0" y="3870"/>
                      <a:pt x="1107" y="4989"/>
                      <a:pt x="2500" y="4989"/>
                    </a:cubicBezTo>
                    <a:cubicBezTo>
                      <a:pt x="3882" y="4989"/>
                      <a:pt x="5001" y="3870"/>
                      <a:pt x="5001" y="2489"/>
                    </a:cubicBezTo>
                    <a:cubicBezTo>
                      <a:pt x="5001" y="1108"/>
                      <a:pt x="3882" y="0"/>
                      <a:pt x="250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3636;p64"/>
              <p:cNvSpPr/>
              <p:nvPr/>
            </p:nvSpPr>
            <p:spPr>
              <a:xfrm>
                <a:off x="522075" y="1806900"/>
                <a:ext cx="68475" cy="182475"/>
              </a:xfrm>
              <a:custGeom>
                <a:avLst/>
                <a:gdLst/>
                <a:ahLst/>
                <a:cxnLst/>
                <a:rect l="l" t="t" r="r" b="b"/>
                <a:pathLst>
                  <a:path w="2739" h="7299" extrusionOk="0">
                    <a:moveTo>
                      <a:pt x="608" y="0"/>
                    </a:moveTo>
                    <a:cubicBezTo>
                      <a:pt x="203" y="1155"/>
                      <a:pt x="1" y="2370"/>
                      <a:pt x="1" y="3656"/>
                    </a:cubicBezTo>
                    <a:cubicBezTo>
                      <a:pt x="1" y="4930"/>
                      <a:pt x="203" y="6156"/>
                      <a:pt x="608" y="7299"/>
                    </a:cubicBezTo>
                    <a:lnTo>
                      <a:pt x="2739" y="7299"/>
                    </a:lnTo>
                    <a:cubicBezTo>
                      <a:pt x="2251" y="6180"/>
                      <a:pt x="1977" y="4942"/>
                      <a:pt x="1977" y="3656"/>
                    </a:cubicBezTo>
                    <a:cubicBezTo>
                      <a:pt x="1977" y="2358"/>
                      <a:pt x="2251" y="1120"/>
                      <a:pt x="273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3637;p64"/>
              <p:cNvSpPr/>
              <p:nvPr/>
            </p:nvSpPr>
            <p:spPr>
              <a:xfrm>
                <a:off x="625950" y="1806900"/>
                <a:ext cx="64025" cy="182475"/>
              </a:xfrm>
              <a:custGeom>
                <a:avLst/>
                <a:gdLst/>
                <a:ahLst/>
                <a:cxnLst/>
                <a:rect l="l" t="t" r="r" b="b"/>
                <a:pathLst>
                  <a:path w="2561" h="7299" extrusionOk="0">
                    <a:moveTo>
                      <a:pt x="1037" y="0"/>
                    </a:moveTo>
                    <a:cubicBezTo>
                      <a:pt x="370" y="1060"/>
                      <a:pt x="1" y="2310"/>
                      <a:pt x="1" y="3656"/>
                    </a:cubicBezTo>
                    <a:cubicBezTo>
                      <a:pt x="1" y="4989"/>
                      <a:pt x="382" y="6239"/>
                      <a:pt x="1037" y="7299"/>
                    </a:cubicBezTo>
                    <a:lnTo>
                      <a:pt x="2561" y="7299"/>
                    </a:lnTo>
                    <a:cubicBezTo>
                      <a:pt x="1727" y="6311"/>
                      <a:pt x="1227" y="5037"/>
                      <a:pt x="1227" y="3656"/>
                    </a:cubicBezTo>
                    <a:cubicBezTo>
                      <a:pt x="1227" y="2263"/>
                      <a:pt x="1739" y="1001"/>
                      <a:pt x="256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3638;p64"/>
              <p:cNvSpPr/>
              <p:nvPr/>
            </p:nvSpPr>
            <p:spPr>
              <a:xfrm>
                <a:off x="736400" y="1836075"/>
                <a:ext cx="125025" cy="124725"/>
              </a:xfrm>
              <a:custGeom>
                <a:avLst/>
                <a:gdLst/>
                <a:ahLst/>
                <a:cxnLst/>
                <a:rect l="l" t="t" r="r" b="b"/>
                <a:pathLst>
                  <a:path w="5001" h="4989" extrusionOk="0">
                    <a:moveTo>
                      <a:pt x="2500" y="0"/>
                    </a:moveTo>
                    <a:cubicBezTo>
                      <a:pt x="1107" y="0"/>
                      <a:pt x="0" y="1096"/>
                      <a:pt x="0" y="2489"/>
                    </a:cubicBezTo>
                    <a:cubicBezTo>
                      <a:pt x="0" y="3870"/>
                      <a:pt x="1107" y="4989"/>
                      <a:pt x="2500" y="4989"/>
                    </a:cubicBezTo>
                    <a:cubicBezTo>
                      <a:pt x="3882" y="4989"/>
                      <a:pt x="5001" y="3870"/>
                      <a:pt x="5001" y="2489"/>
                    </a:cubicBezTo>
                    <a:cubicBezTo>
                      <a:pt x="5001" y="1108"/>
                      <a:pt x="3882" y="0"/>
                      <a:pt x="250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3639;p64"/>
              <p:cNvSpPr/>
              <p:nvPr/>
            </p:nvSpPr>
            <p:spPr>
              <a:xfrm>
                <a:off x="908125" y="1806900"/>
                <a:ext cx="64025" cy="182475"/>
              </a:xfrm>
              <a:custGeom>
                <a:avLst/>
                <a:gdLst/>
                <a:ahLst/>
                <a:cxnLst/>
                <a:rect l="l" t="t" r="r" b="b"/>
                <a:pathLst>
                  <a:path w="2561" h="7299" extrusionOk="0">
                    <a:moveTo>
                      <a:pt x="1" y="0"/>
                    </a:moveTo>
                    <a:cubicBezTo>
                      <a:pt x="834" y="989"/>
                      <a:pt x="1334" y="2263"/>
                      <a:pt x="1334" y="3656"/>
                    </a:cubicBezTo>
                    <a:cubicBezTo>
                      <a:pt x="1334" y="5037"/>
                      <a:pt x="834" y="6311"/>
                      <a:pt x="1" y="7299"/>
                    </a:cubicBezTo>
                    <a:lnTo>
                      <a:pt x="1525" y="7299"/>
                    </a:lnTo>
                    <a:cubicBezTo>
                      <a:pt x="2192" y="6239"/>
                      <a:pt x="2561" y="4989"/>
                      <a:pt x="2561" y="3656"/>
                    </a:cubicBezTo>
                    <a:cubicBezTo>
                      <a:pt x="2561" y="2322"/>
                      <a:pt x="2192" y="1060"/>
                      <a:pt x="152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3640;p64"/>
              <p:cNvSpPr/>
              <p:nvPr/>
            </p:nvSpPr>
            <p:spPr>
              <a:xfrm>
                <a:off x="1007550" y="1806900"/>
                <a:ext cx="68500" cy="182475"/>
              </a:xfrm>
              <a:custGeom>
                <a:avLst/>
                <a:gdLst/>
                <a:ahLst/>
                <a:cxnLst/>
                <a:rect l="l" t="t" r="r" b="b"/>
                <a:pathLst>
                  <a:path w="2740" h="7299" extrusionOk="0">
                    <a:moveTo>
                      <a:pt x="1" y="0"/>
                    </a:moveTo>
                    <a:cubicBezTo>
                      <a:pt x="489" y="1120"/>
                      <a:pt x="763" y="2358"/>
                      <a:pt x="763" y="3656"/>
                    </a:cubicBezTo>
                    <a:cubicBezTo>
                      <a:pt x="763" y="4942"/>
                      <a:pt x="489" y="6180"/>
                      <a:pt x="1" y="7299"/>
                    </a:cubicBezTo>
                    <a:lnTo>
                      <a:pt x="2132" y="7299"/>
                    </a:lnTo>
                    <a:cubicBezTo>
                      <a:pt x="2537" y="6156"/>
                      <a:pt x="2739" y="4930"/>
                      <a:pt x="2739" y="3656"/>
                    </a:cubicBezTo>
                    <a:cubicBezTo>
                      <a:pt x="2739" y="2382"/>
                      <a:pt x="2537" y="1155"/>
                      <a:pt x="2132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3641;p64"/>
            <p:cNvGrpSpPr/>
            <p:nvPr/>
          </p:nvGrpSpPr>
          <p:grpSpPr>
            <a:xfrm>
              <a:off x="5555257" y="3680175"/>
              <a:ext cx="886345" cy="229905"/>
              <a:chOff x="3713250" y="3429425"/>
              <a:chExt cx="659925" cy="171175"/>
            </a:xfrm>
          </p:grpSpPr>
          <p:sp>
            <p:nvSpPr>
              <p:cNvPr id="84" name="Google Shape;3642;p64"/>
              <p:cNvSpPr/>
              <p:nvPr/>
            </p:nvSpPr>
            <p:spPr>
              <a:xfrm>
                <a:off x="4122825" y="3429425"/>
                <a:ext cx="25035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10014" h="775" extrusionOk="0">
                    <a:moveTo>
                      <a:pt x="0" y="0"/>
                    </a:moveTo>
                    <a:lnTo>
                      <a:pt x="0" y="774"/>
                    </a:lnTo>
                    <a:lnTo>
                      <a:pt x="10014" y="774"/>
                    </a:lnTo>
                    <a:lnTo>
                      <a:pt x="1001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3643;p64"/>
              <p:cNvSpPr/>
              <p:nvPr/>
            </p:nvSpPr>
            <p:spPr>
              <a:xfrm>
                <a:off x="4122825" y="3480025"/>
                <a:ext cx="18010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7204" h="775" extrusionOk="0">
                    <a:moveTo>
                      <a:pt x="0" y="0"/>
                    </a:moveTo>
                    <a:lnTo>
                      <a:pt x="0" y="774"/>
                    </a:lnTo>
                    <a:lnTo>
                      <a:pt x="7204" y="774"/>
                    </a:lnTo>
                    <a:lnTo>
                      <a:pt x="720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3644;p64"/>
              <p:cNvSpPr/>
              <p:nvPr/>
            </p:nvSpPr>
            <p:spPr>
              <a:xfrm>
                <a:off x="4331475" y="3480025"/>
                <a:ext cx="4170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1668" h="775" extrusionOk="0">
                    <a:moveTo>
                      <a:pt x="1" y="0"/>
                    </a:moveTo>
                    <a:lnTo>
                      <a:pt x="1" y="774"/>
                    </a:lnTo>
                    <a:lnTo>
                      <a:pt x="1668" y="774"/>
                    </a:lnTo>
                    <a:lnTo>
                      <a:pt x="166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3645;p64"/>
              <p:cNvSpPr/>
              <p:nvPr/>
            </p:nvSpPr>
            <p:spPr>
              <a:xfrm>
                <a:off x="3713250" y="3429425"/>
                <a:ext cx="25035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10014" h="775" extrusionOk="0">
                    <a:moveTo>
                      <a:pt x="0" y="0"/>
                    </a:moveTo>
                    <a:lnTo>
                      <a:pt x="0" y="774"/>
                    </a:lnTo>
                    <a:lnTo>
                      <a:pt x="10014" y="774"/>
                    </a:lnTo>
                    <a:lnTo>
                      <a:pt x="10014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3646;p64"/>
              <p:cNvSpPr/>
              <p:nvPr/>
            </p:nvSpPr>
            <p:spPr>
              <a:xfrm>
                <a:off x="3713250" y="3480025"/>
                <a:ext cx="13100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5240" h="775" extrusionOk="0">
                    <a:moveTo>
                      <a:pt x="0" y="0"/>
                    </a:moveTo>
                    <a:lnTo>
                      <a:pt x="0" y="774"/>
                    </a:lnTo>
                    <a:lnTo>
                      <a:pt x="5239" y="774"/>
                    </a:lnTo>
                    <a:lnTo>
                      <a:pt x="523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3647;p64"/>
              <p:cNvSpPr/>
              <p:nvPr/>
            </p:nvSpPr>
            <p:spPr>
              <a:xfrm>
                <a:off x="3713250" y="3530625"/>
                <a:ext cx="285775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11431" h="775" extrusionOk="0">
                    <a:moveTo>
                      <a:pt x="0" y="0"/>
                    </a:moveTo>
                    <a:lnTo>
                      <a:pt x="0" y="774"/>
                    </a:lnTo>
                    <a:lnTo>
                      <a:pt x="11430" y="774"/>
                    </a:lnTo>
                    <a:lnTo>
                      <a:pt x="1143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3648;p64"/>
              <p:cNvSpPr/>
              <p:nvPr/>
            </p:nvSpPr>
            <p:spPr>
              <a:xfrm>
                <a:off x="3713250" y="3581225"/>
                <a:ext cx="14765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5906" h="775" extrusionOk="0">
                    <a:moveTo>
                      <a:pt x="0" y="0"/>
                    </a:moveTo>
                    <a:lnTo>
                      <a:pt x="0" y="774"/>
                    </a:lnTo>
                    <a:lnTo>
                      <a:pt x="5906" y="774"/>
                    </a:lnTo>
                    <a:lnTo>
                      <a:pt x="590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3649;p64"/>
              <p:cNvSpPr/>
              <p:nvPr/>
            </p:nvSpPr>
            <p:spPr>
              <a:xfrm>
                <a:off x="3889750" y="3581225"/>
                <a:ext cx="4350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1740" h="775" extrusionOk="0">
                    <a:moveTo>
                      <a:pt x="1" y="0"/>
                    </a:moveTo>
                    <a:lnTo>
                      <a:pt x="1" y="774"/>
                    </a:lnTo>
                    <a:lnTo>
                      <a:pt x="1739" y="774"/>
                    </a:lnTo>
                    <a:lnTo>
                      <a:pt x="173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" name="Google Shape;3650;p64"/>
            <p:cNvGrpSpPr/>
            <p:nvPr/>
          </p:nvGrpSpPr>
          <p:grpSpPr>
            <a:xfrm>
              <a:off x="7626109" y="1983935"/>
              <a:ext cx="477853" cy="478182"/>
              <a:chOff x="5098250" y="2364125"/>
              <a:chExt cx="436675" cy="436975"/>
            </a:xfrm>
          </p:grpSpPr>
          <p:sp>
            <p:nvSpPr>
              <p:cNvPr id="78" name="Google Shape;3651;p64"/>
              <p:cNvSpPr/>
              <p:nvPr/>
            </p:nvSpPr>
            <p:spPr>
              <a:xfrm>
                <a:off x="5098250" y="2364125"/>
                <a:ext cx="436675" cy="436975"/>
              </a:xfrm>
              <a:custGeom>
                <a:avLst/>
                <a:gdLst/>
                <a:ahLst/>
                <a:cxnLst/>
                <a:rect l="l" t="t" r="r" b="b"/>
                <a:pathLst>
                  <a:path w="17467" h="17479" extrusionOk="0">
                    <a:moveTo>
                      <a:pt x="8728" y="0"/>
                    </a:moveTo>
                    <a:cubicBezTo>
                      <a:pt x="3906" y="0"/>
                      <a:pt x="0" y="3917"/>
                      <a:pt x="0" y="8739"/>
                    </a:cubicBezTo>
                    <a:cubicBezTo>
                      <a:pt x="0" y="13561"/>
                      <a:pt x="3906" y="17478"/>
                      <a:pt x="8728" y="17478"/>
                    </a:cubicBezTo>
                    <a:cubicBezTo>
                      <a:pt x="13550" y="17478"/>
                      <a:pt x="17467" y="13561"/>
                      <a:pt x="17467" y="8739"/>
                    </a:cubicBezTo>
                    <a:cubicBezTo>
                      <a:pt x="17467" y="7346"/>
                      <a:pt x="17145" y="6036"/>
                      <a:pt x="16562" y="4858"/>
                    </a:cubicBezTo>
                    <a:lnTo>
                      <a:pt x="15300" y="5465"/>
                    </a:lnTo>
                    <a:cubicBezTo>
                      <a:pt x="15788" y="6453"/>
                      <a:pt x="16074" y="7560"/>
                      <a:pt x="16074" y="8739"/>
                    </a:cubicBezTo>
                    <a:cubicBezTo>
                      <a:pt x="16074" y="12787"/>
                      <a:pt x="12776" y="16073"/>
                      <a:pt x="8728" y="16073"/>
                    </a:cubicBezTo>
                    <a:cubicBezTo>
                      <a:pt x="4679" y="16073"/>
                      <a:pt x="1393" y="12787"/>
                      <a:pt x="1393" y="8739"/>
                    </a:cubicBezTo>
                    <a:cubicBezTo>
                      <a:pt x="1393" y="4691"/>
                      <a:pt x="4679" y="1405"/>
                      <a:pt x="8728" y="1405"/>
                    </a:cubicBezTo>
                    <a:lnTo>
                      <a:pt x="8728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3652;p64"/>
              <p:cNvSpPr/>
              <p:nvPr/>
            </p:nvSpPr>
            <p:spPr>
              <a:xfrm>
                <a:off x="5316125" y="2364400"/>
                <a:ext cx="195875" cy="136350"/>
              </a:xfrm>
              <a:custGeom>
                <a:avLst/>
                <a:gdLst/>
                <a:ahLst/>
                <a:cxnLst/>
                <a:rect l="l" t="t" r="r" b="b"/>
                <a:pathLst>
                  <a:path w="7835" h="5454" extrusionOk="0">
                    <a:moveTo>
                      <a:pt x="1" y="1"/>
                    </a:moveTo>
                    <a:lnTo>
                      <a:pt x="1" y="1394"/>
                    </a:lnTo>
                    <a:cubicBezTo>
                      <a:pt x="2870" y="1394"/>
                      <a:pt x="5358" y="3049"/>
                      <a:pt x="6561" y="5454"/>
                    </a:cubicBezTo>
                    <a:lnTo>
                      <a:pt x="7835" y="4847"/>
                    </a:lnTo>
                    <a:cubicBezTo>
                      <a:pt x="6406" y="1977"/>
                      <a:pt x="3430" y="1"/>
                      <a:pt x="1" y="1"/>
                    </a:cubicBezTo>
                    <a:close/>
                  </a:path>
                </a:pathLst>
              </a:custGeom>
              <a:solidFill>
                <a:srgbClr val="ABF2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3653;p64"/>
              <p:cNvSpPr/>
              <p:nvPr/>
            </p:nvSpPr>
            <p:spPr>
              <a:xfrm>
                <a:off x="5316425" y="2419775"/>
                <a:ext cx="163150" cy="308100"/>
              </a:xfrm>
              <a:custGeom>
                <a:avLst/>
                <a:gdLst/>
                <a:ahLst/>
                <a:cxnLst/>
                <a:rect l="l" t="t" r="r" b="b"/>
                <a:pathLst>
                  <a:path w="6526" h="12324" extrusionOk="0">
                    <a:moveTo>
                      <a:pt x="1" y="1"/>
                    </a:moveTo>
                    <a:lnTo>
                      <a:pt x="1" y="1394"/>
                    </a:lnTo>
                    <a:cubicBezTo>
                      <a:pt x="2834" y="1394"/>
                      <a:pt x="5120" y="3691"/>
                      <a:pt x="5120" y="6513"/>
                    </a:cubicBezTo>
                    <a:cubicBezTo>
                      <a:pt x="5120" y="8502"/>
                      <a:pt x="3989" y="10204"/>
                      <a:pt x="2358" y="11073"/>
                    </a:cubicBezTo>
                    <a:lnTo>
                      <a:pt x="3001" y="12323"/>
                    </a:lnTo>
                    <a:cubicBezTo>
                      <a:pt x="5085" y="11216"/>
                      <a:pt x="6525" y="9037"/>
                      <a:pt x="6525" y="6513"/>
                    </a:cubicBezTo>
                    <a:cubicBezTo>
                      <a:pt x="6525" y="2918"/>
                      <a:pt x="3596" y="1"/>
                      <a:pt x="1" y="1"/>
                    </a:cubicBezTo>
                    <a:close/>
                  </a:path>
                </a:pathLst>
              </a:custGeom>
              <a:solidFill>
                <a:srgbClr val="ABF2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3654;p64"/>
              <p:cNvSpPr/>
              <p:nvPr/>
            </p:nvSpPr>
            <p:spPr>
              <a:xfrm>
                <a:off x="5153300" y="2419775"/>
                <a:ext cx="237575" cy="325950"/>
              </a:xfrm>
              <a:custGeom>
                <a:avLst/>
                <a:gdLst/>
                <a:ahLst/>
                <a:cxnLst/>
                <a:rect l="l" t="t" r="r" b="b"/>
                <a:pathLst>
                  <a:path w="9503" h="13038" extrusionOk="0">
                    <a:moveTo>
                      <a:pt x="6514" y="1"/>
                    </a:moveTo>
                    <a:cubicBezTo>
                      <a:pt x="2918" y="1"/>
                      <a:pt x="1" y="2929"/>
                      <a:pt x="1" y="6513"/>
                    </a:cubicBezTo>
                    <a:cubicBezTo>
                      <a:pt x="1" y="10121"/>
                      <a:pt x="2930" y="13038"/>
                      <a:pt x="6514" y="13038"/>
                    </a:cubicBezTo>
                    <a:cubicBezTo>
                      <a:pt x="7585" y="13038"/>
                      <a:pt x="8609" y="12764"/>
                      <a:pt x="9502" y="12300"/>
                    </a:cubicBezTo>
                    <a:lnTo>
                      <a:pt x="8871" y="11049"/>
                    </a:lnTo>
                    <a:cubicBezTo>
                      <a:pt x="8169" y="11430"/>
                      <a:pt x="7359" y="11633"/>
                      <a:pt x="6514" y="11633"/>
                    </a:cubicBezTo>
                    <a:cubicBezTo>
                      <a:pt x="3692" y="11633"/>
                      <a:pt x="1394" y="9347"/>
                      <a:pt x="1394" y="6513"/>
                    </a:cubicBezTo>
                    <a:cubicBezTo>
                      <a:pt x="1394" y="3691"/>
                      <a:pt x="3692" y="1394"/>
                      <a:pt x="6514" y="1394"/>
                    </a:cubicBezTo>
                    <a:lnTo>
                      <a:pt x="651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3655;p64"/>
              <p:cNvSpPr/>
              <p:nvPr/>
            </p:nvSpPr>
            <p:spPr>
              <a:xfrm>
                <a:off x="5226225" y="2473650"/>
                <a:ext cx="198875" cy="218200"/>
              </a:xfrm>
              <a:custGeom>
                <a:avLst/>
                <a:gdLst/>
                <a:ahLst/>
                <a:cxnLst/>
                <a:rect l="l" t="t" r="r" b="b"/>
                <a:pathLst>
                  <a:path w="7955" h="8728" extrusionOk="0">
                    <a:moveTo>
                      <a:pt x="3597" y="1"/>
                    </a:moveTo>
                    <a:lnTo>
                      <a:pt x="3597" y="1405"/>
                    </a:lnTo>
                    <a:cubicBezTo>
                      <a:pt x="5240" y="1405"/>
                      <a:pt x="6561" y="2727"/>
                      <a:pt x="6561" y="4358"/>
                    </a:cubicBezTo>
                    <a:cubicBezTo>
                      <a:pt x="6561" y="6001"/>
                      <a:pt x="5240" y="7323"/>
                      <a:pt x="3597" y="7323"/>
                    </a:cubicBezTo>
                    <a:cubicBezTo>
                      <a:pt x="2573" y="7323"/>
                      <a:pt x="1680" y="6799"/>
                      <a:pt x="1144" y="6013"/>
                    </a:cubicBezTo>
                    <a:lnTo>
                      <a:pt x="1" y="6823"/>
                    </a:lnTo>
                    <a:cubicBezTo>
                      <a:pt x="787" y="7966"/>
                      <a:pt x="2108" y="8728"/>
                      <a:pt x="3597" y="8728"/>
                    </a:cubicBezTo>
                    <a:cubicBezTo>
                      <a:pt x="6014" y="8728"/>
                      <a:pt x="7954" y="6763"/>
                      <a:pt x="7954" y="4358"/>
                    </a:cubicBezTo>
                    <a:cubicBezTo>
                      <a:pt x="7954" y="1965"/>
                      <a:pt x="6014" y="1"/>
                      <a:pt x="3597" y="1"/>
                    </a:cubicBezTo>
                    <a:close/>
                  </a:path>
                </a:pathLst>
              </a:custGeom>
              <a:solidFill>
                <a:srgbClr val="ABF2F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3656;p64"/>
              <p:cNvSpPr/>
              <p:nvPr/>
            </p:nvSpPr>
            <p:spPr>
              <a:xfrm>
                <a:off x="5207175" y="2473650"/>
                <a:ext cx="108975" cy="170575"/>
              </a:xfrm>
              <a:custGeom>
                <a:avLst/>
                <a:gdLst/>
                <a:ahLst/>
                <a:cxnLst/>
                <a:rect l="l" t="t" r="r" b="b"/>
                <a:pathLst>
                  <a:path w="4359" h="6823" extrusionOk="0">
                    <a:moveTo>
                      <a:pt x="4359" y="1"/>
                    </a:moveTo>
                    <a:cubicBezTo>
                      <a:pt x="1954" y="1"/>
                      <a:pt x="1" y="1965"/>
                      <a:pt x="1" y="4358"/>
                    </a:cubicBezTo>
                    <a:cubicBezTo>
                      <a:pt x="1" y="5275"/>
                      <a:pt x="287" y="6120"/>
                      <a:pt x="763" y="6823"/>
                    </a:cubicBezTo>
                    <a:lnTo>
                      <a:pt x="1906" y="6013"/>
                    </a:lnTo>
                    <a:cubicBezTo>
                      <a:pt x="1596" y="5537"/>
                      <a:pt x="1394" y="4977"/>
                      <a:pt x="1394" y="4358"/>
                    </a:cubicBezTo>
                    <a:cubicBezTo>
                      <a:pt x="1394" y="2727"/>
                      <a:pt x="2727" y="1394"/>
                      <a:pt x="4359" y="1394"/>
                    </a:cubicBezTo>
                    <a:lnTo>
                      <a:pt x="435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19" name="Управляющая кнопка: домой 218">
            <a:hlinkClick r:id="rId3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/>
      <p:bldP spid="21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95536" y="123478"/>
            <a:ext cx="7956456" cy="882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Требование к обществу при информатизации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395536" y="627534"/>
            <a:ext cx="7128792" cy="4680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Р</a:t>
            </a: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азвитие информационного общества в России предъявляет следующие требования к обществу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:</a:t>
            </a:r>
          </a:p>
          <a:p>
            <a:pPr>
              <a:buClr>
                <a:schemeClr val="dk1"/>
              </a:buClr>
              <a:buSzPts val="3000"/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Повышение профессиональной квалификации (</a:t>
            </a: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Получение образования уже не является достаточным, необходимо квалифицированно применять полученные знания и использовать </a:t>
            </a: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информацию)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Повышение уровня образования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Изменение образовательной структуры общества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Повышение требований к производству услуг, особенно к тем, которые связаны с получением, извлечением, обработкой и хранением информации.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grpSp>
        <p:nvGrpSpPr>
          <p:cNvPr id="59" name="Google Shape;2338;p45"/>
          <p:cNvGrpSpPr/>
          <p:nvPr/>
        </p:nvGrpSpPr>
        <p:grpSpPr>
          <a:xfrm>
            <a:off x="6228184" y="2499742"/>
            <a:ext cx="2592288" cy="2468384"/>
            <a:chOff x="3124753" y="2097067"/>
            <a:chExt cx="2904005" cy="2684408"/>
          </a:xfrm>
        </p:grpSpPr>
        <p:sp>
          <p:nvSpPr>
            <p:cNvPr id="60" name="Google Shape;2339;p45"/>
            <p:cNvSpPr/>
            <p:nvPr/>
          </p:nvSpPr>
          <p:spPr>
            <a:xfrm>
              <a:off x="3938625" y="4524375"/>
              <a:ext cx="1247700" cy="257100"/>
            </a:xfrm>
            <a:prstGeom prst="ellipse">
              <a:avLst/>
            </a:pr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" name="Google Shape;2340;p45"/>
            <p:cNvGrpSpPr/>
            <p:nvPr/>
          </p:nvGrpSpPr>
          <p:grpSpPr>
            <a:xfrm>
              <a:off x="3124761" y="2266506"/>
              <a:ext cx="1173544" cy="1038290"/>
              <a:chOff x="3039603" y="2097081"/>
              <a:chExt cx="1372888" cy="1214659"/>
            </a:xfrm>
          </p:grpSpPr>
          <p:sp>
            <p:nvSpPr>
              <p:cNvPr id="174" name="Google Shape;2341;p45"/>
              <p:cNvSpPr/>
              <p:nvPr/>
            </p:nvSpPr>
            <p:spPr>
              <a:xfrm>
                <a:off x="3039603" y="2097081"/>
                <a:ext cx="1372888" cy="1214659"/>
              </a:xfrm>
              <a:custGeom>
                <a:avLst/>
                <a:gdLst/>
                <a:ahLst/>
                <a:cxnLst/>
                <a:rect l="l" t="t" r="r" b="b"/>
                <a:pathLst>
                  <a:path w="76484" h="67669" extrusionOk="0">
                    <a:moveTo>
                      <a:pt x="0" y="1"/>
                    </a:moveTo>
                    <a:lnTo>
                      <a:pt x="0" y="67668"/>
                    </a:lnTo>
                    <a:lnTo>
                      <a:pt x="76484" y="67668"/>
                    </a:lnTo>
                    <a:lnTo>
                      <a:pt x="76484" y="1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2342;p45"/>
              <p:cNvSpPr/>
              <p:nvPr/>
            </p:nvSpPr>
            <p:spPr>
              <a:xfrm>
                <a:off x="3527987" y="2179974"/>
                <a:ext cx="797142" cy="317212"/>
              </a:xfrm>
              <a:custGeom>
                <a:avLst/>
                <a:gdLst/>
                <a:ahLst/>
                <a:cxnLst/>
                <a:rect l="l" t="t" r="r" b="b"/>
                <a:pathLst>
                  <a:path w="44409" h="17672" extrusionOk="0">
                    <a:moveTo>
                      <a:pt x="565" y="0"/>
                    </a:moveTo>
                    <a:lnTo>
                      <a:pt x="447" y="14"/>
                    </a:lnTo>
                    <a:lnTo>
                      <a:pt x="342" y="53"/>
                    </a:lnTo>
                    <a:lnTo>
                      <a:pt x="250" y="105"/>
                    </a:lnTo>
                    <a:lnTo>
                      <a:pt x="171" y="171"/>
                    </a:lnTo>
                    <a:lnTo>
                      <a:pt x="106" y="250"/>
                    </a:lnTo>
                    <a:lnTo>
                      <a:pt x="53" y="342"/>
                    </a:lnTo>
                    <a:lnTo>
                      <a:pt x="14" y="447"/>
                    </a:lnTo>
                    <a:lnTo>
                      <a:pt x="1" y="565"/>
                    </a:lnTo>
                    <a:lnTo>
                      <a:pt x="1" y="17121"/>
                    </a:lnTo>
                    <a:lnTo>
                      <a:pt x="14" y="17226"/>
                    </a:lnTo>
                    <a:lnTo>
                      <a:pt x="53" y="17331"/>
                    </a:lnTo>
                    <a:lnTo>
                      <a:pt x="106" y="17423"/>
                    </a:lnTo>
                    <a:lnTo>
                      <a:pt x="171" y="17514"/>
                    </a:lnTo>
                    <a:lnTo>
                      <a:pt x="250" y="17580"/>
                    </a:lnTo>
                    <a:lnTo>
                      <a:pt x="342" y="17632"/>
                    </a:lnTo>
                    <a:lnTo>
                      <a:pt x="447" y="17659"/>
                    </a:lnTo>
                    <a:lnTo>
                      <a:pt x="565" y="17672"/>
                    </a:lnTo>
                    <a:lnTo>
                      <a:pt x="43844" y="17672"/>
                    </a:lnTo>
                    <a:lnTo>
                      <a:pt x="43962" y="17659"/>
                    </a:lnTo>
                    <a:lnTo>
                      <a:pt x="44067" y="17632"/>
                    </a:lnTo>
                    <a:lnTo>
                      <a:pt x="44159" y="17580"/>
                    </a:lnTo>
                    <a:lnTo>
                      <a:pt x="44238" y="17514"/>
                    </a:lnTo>
                    <a:lnTo>
                      <a:pt x="44317" y="17423"/>
                    </a:lnTo>
                    <a:lnTo>
                      <a:pt x="44356" y="17331"/>
                    </a:lnTo>
                    <a:lnTo>
                      <a:pt x="44395" y="17226"/>
                    </a:lnTo>
                    <a:lnTo>
                      <a:pt x="44408" y="17121"/>
                    </a:lnTo>
                    <a:lnTo>
                      <a:pt x="44408" y="565"/>
                    </a:lnTo>
                    <a:lnTo>
                      <a:pt x="44395" y="447"/>
                    </a:lnTo>
                    <a:lnTo>
                      <a:pt x="44356" y="342"/>
                    </a:lnTo>
                    <a:lnTo>
                      <a:pt x="44317" y="250"/>
                    </a:lnTo>
                    <a:lnTo>
                      <a:pt x="44238" y="171"/>
                    </a:lnTo>
                    <a:lnTo>
                      <a:pt x="44159" y="105"/>
                    </a:lnTo>
                    <a:lnTo>
                      <a:pt x="44067" y="53"/>
                    </a:lnTo>
                    <a:lnTo>
                      <a:pt x="43962" y="14"/>
                    </a:lnTo>
                    <a:lnTo>
                      <a:pt x="4384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2343;p45"/>
              <p:cNvSpPr/>
              <p:nvPr/>
            </p:nvSpPr>
            <p:spPr>
              <a:xfrm>
                <a:off x="3557425" y="2204943"/>
                <a:ext cx="214538" cy="33441"/>
              </a:xfrm>
              <a:custGeom>
                <a:avLst/>
                <a:gdLst/>
                <a:ahLst/>
                <a:cxnLst/>
                <a:rect l="l" t="t" r="r" b="b"/>
                <a:pathLst>
                  <a:path w="11952" h="1863" extrusionOk="0">
                    <a:moveTo>
                      <a:pt x="1" y="0"/>
                    </a:moveTo>
                    <a:lnTo>
                      <a:pt x="1" y="1863"/>
                    </a:lnTo>
                    <a:lnTo>
                      <a:pt x="11952" y="1863"/>
                    </a:lnTo>
                    <a:lnTo>
                      <a:pt x="119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2344;p45"/>
              <p:cNvSpPr/>
              <p:nvPr/>
            </p:nvSpPr>
            <p:spPr>
              <a:xfrm>
                <a:off x="3557425" y="2256746"/>
                <a:ext cx="214538" cy="16729"/>
              </a:xfrm>
              <a:custGeom>
                <a:avLst/>
                <a:gdLst/>
                <a:ahLst/>
                <a:cxnLst/>
                <a:rect l="l" t="t" r="r" b="b"/>
                <a:pathLst>
                  <a:path w="11952" h="932" extrusionOk="0">
                    <a:moveTo>
                      <a:pt x="1" y="0"/>
                    </a:moveTo>
                    <a:lnTo>
                      <a:pt x="1" y="932"/>
                    </a:lnTo>
                    <a:lnTo>
                      <a:pt x="11952" y="932"/>
                    </a:lnTo>
                    <a:lnTo>
                      <a:pt x="119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2345;p45"/>
              <p:cNvSpPr/>
              <p:nvPr/>
            </p:nvSpPr>
            <p:spPr>
              <a:xfrm>
                <a:off x="3557425" y="2310435"/>
                <a:ext cx="721303" cy="162035"/>
              </a:xfrm>
              <a:custGeom>
                <a:avLst/>
                <a:gdLst/>
                <a:ahLst/>
                <a:cxnLst/>
                <a:rect l="l" t="t" r="r" b="b"/>
                <a:pathLst>
                  <a:path w="40184" h="9027" extrusionOk="0">
                    <a:moveTo>
                      <a:pt x="1" y="0"/>
                    </a:moveTo>
                    <a:lnTo>
                      <a:pt x="1" y="9026"/>
                    </a:lnTo>
                    <a:lnTo>
                      <a:pt x="40184" y="9026"/>
                    </a:lnTo>
                    <a:lnTo>
                      <a:pt x="4018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2346;p45"/>
              <p:cNvSpPr/>
              <p:nvPr/>
            </p:nvSpPr>
            <p:spPr>
              <a:xfrm>
                <a:off x="3527987" y="2544270"/>
                <a:ext cx="797142" cy="317212"/>
              </a:xfrm>
              <a:custGeom>
                <a:avLst/>
                <a:gdLst/>
                <a:ahLst/>
                <a:cxnLst/>
                <a:rect l="l" t="t" r="r" b="b"/>
                <a:pathLst>
                  <a:path w="44409" h="17672" extrusionOk="0">
                    <a:moveTo>
                      <a:pt x="565" y="1"/>
                    </a:moveTo>
                    <a:lnTo>
                      <a:pt x="447" y="14"/>
                    </a:lnTo>
                    <a:lnTo>
                      <a:pt x="342" y="40"/>
                    </a:lnTo>
                    <a:lnTo>
                      <a:pt x="250" y="92"/>
                    </a:lnTo>
                    <a:lnTo>
                      <a:pt x="171" y="158"/>
                    </a:lnTo>
                    <a:lnTo>
                      <a:pt x="106" y="250"/>
                    </a:lnTo>
                    <a:lnTo>
                      <a:pt x="53" y="342"/>
                    </a:lnTo>
                    <a:lnTo>
                      <a:pt x="14" y="447"/>
                    </a:lnTo>
                    <a:lnTo>
                      <a:pt x="1" y="552"/>
                    </a:lnTo>
                    <a:lnTo>
                      <a:pt x="1" y="17108"/>
                    </a:lnTo>
                    <a:lnTo>
                      <a:pt x="14" y="17226"/>
                    </a:lnTo>
                    <a:lnTo>
                      <a:pt x="53" y="17331"/>
                    </a:lnTo>
                    <a:lnTo>
                      <a:pt x="106" y="17423"/>
                    </a:lnTo>
                    <a:lnTo>
                      <a:pt x="171" y="17501"/>
                    </a:lnTo>
                    <a:lnTo>
                      <a:pt x="250" y="17580"/>
                    </a:lnTo>
                    <a:lnTo>
                      <a:pt x="342" y="17619"/>
                    </a:lnTo>
                    <a:lnTo>
                      <a:pt x="447" y="17659"/>
                    </a:lnTo>
                    <a:lnTo>
                      <a:pt x="565" y="17672"/>
                    </a:lnTo>
                    <a:lnTo>
                      <a:pt x="43844" y="17672"/>
                    </a:lnTo>
                    <a:lnTo>
                      <a:pt x="43962" y="17659"/>
                    </a:lnTo>
                    <a:lnTo>
                      <a:pt x="44067" y="17619"/>
                    </a:lnTo>
                    <a:lnTo>
                      <a:pt x="44159" y="17580"/>
                    </a:lnTo>
                    <a:lnTo>
                      <a:pt x="44238" y="17501"/>
                    </a:lnTo>
                    <a:lnTo>
                      <a:pt x="44317" y="17423"/>
                    </a:lnTo>
                    <a:lnTo>
                      <a:pt x="44356" y="17331"/>
                    </a:lnTo>
                    <a:lnTo>
                      <a:pt x="44395" y="17226"/>
                    </a:lnTo>
                    <a:lnTo>
                      <a:pt x="44408" y="17108"/>
                    </a:lnTo>
                    <a:lnTo>
                      <a:pt x="44408" y="552"/>
                    </a:lnTo>
                    <a:lnTo>
                      <a:pt x="44395" y="447"/>
                    </a:lnTo>
                    <a:lnTo>
                      <a:pt x="44356" y="342"/>
                    </a:lnTo>
                    <a:lnTo>
                      <a:pt x="44317" y="250"/>
                    </a:lnTo>
                    <a:lnTo>
                      <a:pt x="44238" y="158"/>
                    </a:lnTo>
                    <a:lnTo>
                      <a:pt x="44159" y="92"/>
                    </a:lnTo>
                    <a:lnTo>
                      <a:pt x="44067" y="40"/>
                    </a:lnTo>
                    <a:lnTo>
                      <a:pt x="43962" y="14"/>
                    </a:lnTo>
                    <a:lnTo>
                      <a:pt x="43844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2347;p45"/>
              <p:cNvSpPr/>
              <p:nvPr/>
            </p:nvSpPr>
            <p:spPr>
              <a:xfrm>
                <a:off x="3557425" y="2569005"/>
                <a:ext cx="214538" cy="33441"/>
              </a:xfrm>
              <a:custGeom>
                <a:avLst/>
                <a:gdLst/>
                <a:ahLst/>
                <a:cxnLst/>
                <a:rect l="l" t="t" r="r" b="b"/>
                <a:pathLst>
                  <a:path w="11952" h="1863" extrusionOk="0">
                    <a:moveTo>
                      <a:pt x="1" y="0"/>
                    </a:moveTo>
                    <a:lnTo>
                      <a:pt x="1" y="1863"/>
                    </a:lnTo>
                    <a:lnTo>
                      <a:pt x="11952" y="1863"/>
                    </a:lnTo>
                    <a:lnTo>
                      <a:pt x="119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2348;p45"/>
              <p:cNvSpPr/>
              <p:nvPr/>
            </p:nvSpPr>
            <p:spPr>
              <a:xfrm>
                <a:off x="3557425" y="2620808"/>
                <a:ext cx="214538" cy="16729"/>
              </a:xfrm>
              <a:custGeom>
                <a:avLst/>
                <a:gdLst/>
                <a:ahLst/>
                <a:cxnLst/>
                <a:rect l="l" t="t" r="r" b="b"/>
                <a:pathLst>
                  <a:path w="11952" h="932" extrusionOk="0">
                    <a:moveTo>
                      <a:pt x="1" y="0"/>
                    </a:moveTo>
                    <a:lnTo>
                      <a:pt x="1" y="932"/>
                    </a:lnTo>
                    <a:lnTo>
                      <a:pt x="11952" y="932"/>
                    </a:lnTo>
                    <a:lnTo>
                      <a:pt x="119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2349;p45"/>
              <p:cNvSpPr/>
              <p:nvPr/>
            </p:nvSpPr>
            <p:spPr>
              <a:xfrm>
                <a:off x="3557425" y="2674730"/>
                <a:ext cx="721303" cy="161801"/>
              </a:xfrm>
              <a:custGeom>
                <a:avLst/>
                <a:gdLst/>
                <a:ahLst/>
                <a:cxnLst/>
                <a:rect l="l" t="t" r="r" b="b"/>
                <a:pathLst>
                  <a:path w="40184" h="9014" extrusionOk="0">
                    <a:moveTo>
                      <a:pt x="1" y="1"/>
                    </a:moveTo>
                    <a:lnTo>
                      <a:pt x="1" y="9013"/>
                    </a:lnTo>
                    <a:lnTo>
                      <a:pt x="40184" y="9013"/>
                    </a:lnTo>
                    <a:lnTo>
                      <a:pt x="4018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2350;p45"/>
              <p:cNvSpPr/>
              <p:nvPr/>
            </p:nvSpPr>
            <p:spPr>
              <a:xfrm>
                <a:off x="3527987" y="2908565"/>
                <a:ext cx="797142" cy="316979"/>
              </a:xfrm>
              <a:custGeom>
                <a:avLst/>
                <a:gdLst/>
                <a:ahLst/>
                <a:cxnLst/>
                <a:rect l="l" t="t" r="r" b="b"/>
                <a:pathLst>
                  <a:path w="44409" h="17659" extrusionOk="0">
                    <a:moveTo>
                      <a:pt x="565" y="1"/>
                    </a:moveTo>
                    <a:lnTo>
                      <a:pt x="447" y="14"/>
                    </a:lnTo>
                    <a:lnTo>
                      <a:pt x="342" y="40"/>
                    </a:lnTo>
                    <a:lnTo>
                      <a:pt x="250" y="93"/>
                    </a:lnTo>
                    <a:lnTo>
                      <a:pt x="171" y="158"/>
                    </a:lnTo>
                    <a:lnTo>
                      <a:pt x="106" y="237"/>
                    </a:lnTo>
                    <a:lnTo>
                      <a:pt x="53" y="342"/>
                    </a:lnTo>
                    <a:lnTo>
                      <a:pt x="14" y="434"/>
                    </a:lnTo>
                    <a:lnTo>
                      <a:pt x="1" y="552"/>
                    </a:lnTo>
                    <a:lnTo>
                      <a:pt x="1" y="17108"/>
                    </a:lnTo>
                    <a:lnTo>
                      <a:pt x="14" y="17226"/>
                    </a:lnTo>
                    <a:lnTo>
                      <a:pt x="53" y="17331"/>
                    </a:lnTo>
                    <a:lnTo>
                      <a:pt x="106" y="17423"/>
                    </a:lnTo>
                    <a:lnTo>
                      <a:pt x="171" y="17501"/>
                    </a:lnTo>
                    <a:lnTo>
                      <a:pt x="250" y="17567"/>
                    </a:lnTo>
                    <a:lnTo>
                      <a:pt x="342" y="17620"/>
                    </a:lnTo>
                    <a:lnTo>
                      <a:pt x="447" y="17659"/>
                    </a:lnTo>
                    <a:lnTo>
                      <a:pt x="43962" y="17659"/>
                    </a:lnTo>
                    <a:lnTo>
                      <a:pt x="44067" y="17620"/>
                    </a:lnTo>
                    <a:lnTo>
                      <a:pt x="44159" y="17567"/>
                    </a:lnTo>
                    <a:lnTo>
                      <a:pt x="44238" y="17501"/>
                    </a:lnTo>
                    <a:lnTo>
                      <a:pt x="44317" y="17423"/>
                    </a:lnTo>
                    <a:lnTo>
                      <a:pt x="44356" y="17331"/>
                    </a:lnTo>
                    <a:lnTo>
                      <a:pt x="44395" y="17226"/>
                    </a:lnTo>
                    <a:lnTo>
                      <a:pt x="44408" y="17108"/>
                    </a:lnTo>
                    <a:lnTo>
                      <a:pt x="44408" y="552"/>
                    </a:lnTo>
                    <a:lnTo>
                      <a:pt x="44395" y="434"/>
                    </a:lnTo>
                    <a:lnTo>
                      <a:pt x="44356" y="342"/>
                    </a:lnTo>
                    <a:lnTo>
                      <a:pt x="44317" y="237"/>
                    </a:lnTo>
                    <a:lnTo>
                      <a:pt x="44238" y="158"/>
                    </a:lnTo>
                    <a:lnTo>
                      <a:pt x="44159" y="93"/>
                    </a:lnTo>
                    <a:lnTo>
                      <a:pt x="44067" y="40"/>
                    </a:lnTo>
                    <a:lnTo>
                      <a:pt x="43962" y="14"/>
                    </a:lnTo>
                    <a:lnTo>
                      <a:pt x="4384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2351;p45"/>
              <p:cNvSpPr/>
              <p:nvPr/>
            </p:nvSpPr>
            <p:spPr>
              <a:xfrm>
                <a:off x="3557425" y="2933300"/>
                <a:ext cx="214538" cy="33459"/>
              </a:xfrm>
              <a:custGeom>
                <a:avLst/>
                <a:gdLst/>
                <a:ahLst/>
                <a:cxnLst/>
                <a:rect l="l" t="t" r="r" b="b"/>
                <a:pathLst>
                  <a:path w="11952" h="1864" extrusionOk="0">
                    <a:moveTo>
                      <a:pt x="1" y="0"/>
                    </a:moveTo>
                    <a:lnTo>
                      <a:pt x="1" y="1863"/>
                    </a:lnTo>
                    <a:lnTo>
                      <a:pt x="11952" y="1863"/>
                    </a:lnTo>
                    <a:lnTo>
                      <a:pt x="119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2352;p45"/>
              <p:cNvSpPr/>
              <p:nvPr/>
            </p:nvSpPr>
            <p:spPr>
              <a:xfrm>
                <a:off x="3557425" y="2985104"/>
                <a:ext cx="214538" cy="16729"/>
              </a:xfrm>
              <a:custGeom>
                <a:avLst/>
                <a:gdLst/>
                <a:ahLst/>
                <a:cxnLst/>
                <a:rect l="l" t="t" r="r" b="b"/>
                <a:pathLst>
                  <a:path w="11952" h="932" extrusionOk="0">
                    <a:moveTo>
                      <a:pt x="1" y="0"/>
                    </a:moveTo>
                    <a:lnTo>
                      <a:pt x="1" y="932"/>
                    </a:lnTo>
                    <a:lnTo>
                      <a:pt x="11952" y="932"/>
                    </a:lnTo>
                    <a:lnTo>
                      <a:pt x="1195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2353;p45"/>
              <p:cNvSpPr/>
              <p:nvPr/>
            </p:nvSpPr>
            <p:spPr>
              <a:xfrm>
                <a:off x="3557425" y="3038792"/>
                <a:ext cx="721303" cy="162035"/>
              </a:xfrm>
              <a:custGeom>
                <a:avLst/>
                <a:gdLst/>
                <a:ahLst/>
                <a:cxnLst/>
                <a:rect l="l" t="t" r="r" b="b"/>
                <a:pathLst>
                  <a:path w="40184" h="9027" extrusionOk="0">
                    <a:moveTo>
                      <a:pt x="1" y="1"/>
                    </a:moveTo>
                    <a:lnTo>
                      <a:pt x="1" y="9026"/>
                    </a:lnTo>
                    <a:lnTo>
                      <a:pt x="40184" y="9026"/>
                    </a:lnTo>
                    <a:lnTo>
                      <a:pt x="4018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2354;p45"/>
              <p:cNvSpPr/>
              <p:nvPr/>
            </p:nvSpPr>
            <p:spPr>
              <a:xfrm>
                <a:off x="3294386" y="2851825"/>
                <a:ext cx="107395" cy="48285"/>
              </a:xfrm>
              <a:custGeom>
                <a:avLst/>
                <a:gdLst/>
                <a:ahLst/>
                <a:cxnLst/>
                <a:rect l="l" t="t" r="r" b="b"/>
                <a:pathLst>
                  <a:path w="5983" h="2690" extrusionOk="0">
                    <a:moveTo>
                      <a:pt x="1339" y="0"/>
                    </a:moveTo>
                    <a:lnTo>
                      <a:pt x="1208" y="13"/>
                    </a:lnTo>
                    <a:lnTo>
                      <a:pt x="1076" y="26"/>
                    </a:lnTo>
                    <a:lnTo>
                      <a:pt x="945" y="66"/>
                    </a:lnTo>
                    <a:lnTo>
                      <a:pt x="827" y="105"/>
                    </a:lnTo>
                    <a:lnTo>
                      <a:pt x="709" y="157"/>
                    </a:lnTo>
                    <a:lnTo>
                      <a:pt x="591" y="223"/>
                    </a:lnTo>
                    <a:lnTo>
                      <a:pt x="486" y="302"/>
                    </a:lnTo>
                    <a:lnTo>
                      <a:pt x="394" y="394"/>
                    </a:lnTo>
                    <a:lnTo>
                      <a:pt x="302" y="485"/>
                    </a:lnTo>
                    <a:lnTo>
                      <a:pt x="224" y="590"/>
                    </a:lnTo>
                    <a:lnTo>
                      <a:pt x="158" y="708"/>
                    </a:lnTo>
                    <a:lnTo>
                      <a:pt x="106" y="827"/>
                    </a:lnTo>
                    <a:lnTo>
                      <a:pt x="53" y="945"/>
                    </a:lnTo>
                    <a:lnTo>
                      <a:pt x="27" y="1076"/>
                    </a:lnTo>
                    <a:lnTo>
                      <a:pt x="1" y="1207"/>
                    </a:lnTo>
                    <a:lnTo>
                      <a:pt x="1" y="1351"/>
                    </a:lnTo>
                    <a:lnTo>
                      <a:pt x="1" y="1482"/>
                    </a:lnTo>
                    <a:lnTo>
                      <a:pt x="27" y="1614"/>
                    </a:lnTo>
                    <a:lnTo>
                      <a:pt x="53" y="1745"/>
                    </a:lnTo>
                    <a:lnTo>
                      <a:pt x="106" y="1863"/>
                    </a:lnTo>
                    <a:lnTo>
                      <a:pt x="158" y="1981"/>
                    </a:lnTo>
                    <a:lnTo>
                      <a:pt x="224" y="2099"/>
                    </a:lnTo>
                    <a:lnTo>
                      <a:pt x="302" y="2204"/>
                    </a:lnTo>
                    <a:lnTo>
                      <a:pt x="394" y="2296"/>
                    </a:lnTo>
                    <a:lnTo>
                      <a:pt x="486" y="2388"/>
                    </a:lnTo>
                    <a:lnTo>
                      <a:pt x="591" y="2466"/>
                    </a:lnTo>
                    <a:lnTo>
                      <a:pt x="709" y="2532"/>
                    </a:lnTo>
                    <a:lnTo>
                      <a:pt x="827" y="2584"/>
                    </a:lnTo>
                    <a:lnTo>
                      <a:pt x="945" y="2624"/>
                    </a:lnTo>
                    <a:lnTo>
                      <a:pt x="1076" y="2663"/>
                    </a:lnTo>
                    <a:lnTo>
                      <a:pt x="1208" y="2689"/>
                    </a:lnTo>
                    <a:lnTo>
                      <a:pt x="4776" y="2689"/>
                    </a:lnTo>
                    <a:lnTo>
                      <a:pt x="4907" y="2663"/>
                    </a:lnTo>
                    <a:lnTo>
                      <a:pt x="5038" y="2624"/>
                    </a:lnTo>
                    <a:lnTo>
                      <a:pt x="5156" y="2584"/>
                    </a:lnTo>
                    <a:lnTo>
                      <a:pt x="5275" y="2532"/>
                    </a:lnTo>
                    <a:lnTo>
                      <a:pt x="5393" y="2466"/>
                    </a:lnTo>
                    <a:lnTo>
                      <a:pt x="5498" y="2388"/>
                    </a:lnTo>
                    <a:lnTo>
                      <a:pt x="5589" y="2296"/>
                    </a:lnTo>
                    <a:lnTo>
                      <a:pt x="5681" y="2204"/>
                    </a:lnTo>
                    <a:lnTo>
                      <a:pt x="5747" y="2099"/>
                    </a:lnTo>
                    <a:lnTo>
                      <a:pt x="5826" y="1981"/>
                    </a:lnTo>
                    <a:lnTo>
                      <a:pt x="5878" y="1863"/>
                    </a:lnTo>
                    <a:lnTo>
                      <a:pt x="5917" y="1745"/>
                    </a:lnTo>
                    <a:lnTo>
                      <a:pt x="5957" y="1614"/>
                    </a:lnTo>
                    <a:lnTo>
                      <a:pt x="5970" y="1482"/>
                    </a:lnTo>
                    <a:lnTo>
                      <a:pt x="5983" y="1351"/>
                    </a:lnTo>
                    <a:lnTo>
                      <a:pt x="5970" y="1207"/>
                    </a:lnTo>
                    <a:lnTo>
                      <a:pt x="5957" y="1076"/>
                    </a:lnTo>
                    <a:lnTo>
                      <a:pt x="5917" y="945"/>
                    </a:lnTo>
                    <a:lnTo>
                      <a:pt x="5878" y="827"/>
                    </a:lnTo>
                    <a:lnTo>
                      <a:pt x="5826" y="708"/>
                    </a:lnTo>
                    <a:lnTo>
                      <a:pt x="5747" y="590"/>
                    </a:lnTo>
                    <a:lnTo>
                      <a:pt x="5681" y="485"/>
                    </a:lnTo>
                    <a:lnTo>
                      <a:pt x="5589" y="394"/>
                    </a:lnTo>
                    <a:lnTo>
                      <a:pt x="5498" y="302"/>
                    </a:lnTo>
                    <a:lnTo>
                      <a:pt x="5393" y="223"/>
                    </a:lnTo>
                    <a:lnTo>
                      <a:pt x="5275" y="157"/>
                    </a:lnTo>
                    <a:lnTo>
                      <a:pt x="5156" y="105"/>
                    </a:lnTo>
                    <a:lnTo>
                      <a:pt x="5038" y="66"/>
                    </a:lnTo>
                    <a:lnTo>
                      <a:pt x="4907" y="26"/>
                    </a:lnTo>
                    <a:lnTo>
                      <a:pt x="4776" y="13"/>
                    </a:lnTo>
                    <a:lnTo>
                      <a:pt x="463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2355;p45"/>
              <p:cNvSpPr/>
              <p:nvPr/>
            </p:nvSpPr>
            <p:spPr>
              <a:xfrm>
                <a:off x="3300040" y="2857946"/>
                <a:ext cx="36044" cy="36044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2008" extrusionOk="0">
                    <a:moveTo>
                      <a:pt x="906" y="0"/>
                    </a:moveTo>
                    <a:lnTo>
                      <a:pt x="801" y="13"/>
                    </a:lnTo>
                    <a:lnTo>
                      <a:pt x="709" y="39"/>
                    </a:lnTo>
                    <a:lnTo>
                      <a:pt x="617" y="79"/>
                    </a:lnTo>
                    <a:lnTo>
                      <a:pt x="525" y="118"/>
                    </a:lnTo>
                    <a:lnTo>
                      <a:pt x="447" y="171"/>
                    </a:lnTo>
                    <a:lnTo>
                      <a:pt x="368" y="223"/>
                    </a:lnTo>
                    <a:lnTo>
                      <a:pt x="289" y="289"/>
                    </a:lnTo>
                    <a:lnTo>
                      <a:pt x="224" y="367"/>
                    </a:lnTo>
                    <a:lnTo>
                      <a:pt x="171" y="446"/>
                    </a:lnTo>
                    <a:lnTo>
                      <a:pt x="119" y="525"/>
                    </a:lnTo>
                    <a:lnTo>
                      <a:pt x="79" y="617"/>
                    </a:lnTo>
                    <a:lnTo>
                      <a:pt x="40" y="709"/>
                    </a:lnTo>
                    <a:lnTo>
                      <a:pt x="14" y="800"/>
                    </a:lnTo>
                    <a:lnTo>
                      <a:pt x="1" y="905"/>
                    </a:lnTo>
                    <a:lnTo>
                      <a:pt x="1" y="1010"/>
                    </a:lnTo>
                    <a:lnTo>
                      <a:pt x="1" y="1102"/>
                    </a:lnTo>
                    <a:lnTo>
                      <a:pt x="14" y="1207"/>
                    </a:lnTo>
                    <a:lnTo>
                      <a:pt x="40" y="1299"/>
                    </a:lnTo>
                    <a:lnTo>
                      <a:pt x="79" y="1391"/>
                    </a:lnTo>
                    <a:lnTo>
                      <a:pt x="119" y="1483"/>
                    </a:lnTo>
                    <a:lnTo>
                      <a:pt x="171" y="1561"/>
                    </a:lnTo>
                    <a:lnTo>
                      <a:pt x="224" y="1640"/>
                    </a:lnTo>
                    <a:lnTo>
                      <a:pt x="289" y="1719"/>
                    </a:lnTo>
                    <a:lnTo>
                      <a:pt x="368" y="1784"/>
                    </a:lnTo>
                    <a:lnTo>
                      <a:pt x="447" y="1837"/>
                    </a:lnTo>
                    <a:lnTo>
                      <a:pt x="525" y="1889"/>
                    </a:lnTo>
                    <a:lnTo>
                      <a:pt x="617" y="1929"/>
                    </a:lnTo>
                    <a:lnTo>
                      <a:pt x="709" y="1968"/>
                    </a:lnTo>
                    <a:lnTo>
                      <a:pt x="801" y="1994"/>
                    </a:lnTo>
                    <a:lnTo>
                      <a:pt x="906" y="2007"/>
                    </a:lnTo>
                    <a:lnTo>
                      <a:pt x="1103" y="2007"/>
                    </a:lnTo>
                    <a:lnTo>
                      <a:pt x="1208" y="1994"/>
                    </a:lnTo>
                    <a:lnTo>
                      <a:pt x="1299" y="1968"/>
                    </a:lnTo>
                    <a:lnTo>
                      <a:pt x="1391" y="1929"/>
                    </a:lnTo>
                    <a:lnTo>
                      <a:pt x="1483" y="1889"/>
                    </a:lnTo>
                    <a:lnTo>
                      <a:pt x="1562" y="1837"/>
                    </a:lnTo>
                    <a:lnTo>
                      <a:pt x="1640" y="1784"/>
                    </a:lnTo>
                    <a:lnTo>
                      <a:pt x="1719" y="1719"/>
                    </a:lnTo>
                    <a:lnTo>
                      <a:pt x="1785" y="1640"/>
                    </a:lnTo>
                    <a:lnTo>
                      <a:pt x="1837" y="1561"/>
                    </a:lnTo>
                    <a:lnTo>
                      <a:pt x="1890" y="1483"/>
                    </a:lnTo>
                    <a:lnTo>
                      <a:pt x="1929" y="1391"/>
                    </a:lnTo>
                    <a:lnTo>
                      <a:pt x="1968" y="1299"/>
                    </a:lnTo>
                    <a:lnTo>
                      <a:pt x="1995" y="1207"/>
                    </a:lnTo>
                    <a:lnTo>
                      <a:pt x="2008" y="1102"/>
                    </a:lnTo>
                    <a:lnTo>
                      <a:pt x="2008" y="1010"/>
                    </a:lnTo>
                    <a:lnTo>
                      <a:pt x="2008" y="905"/>
                    </a:lnTo>
                    <a:lnTo>
                      <a:pt x="1995" y="800"/>
                    </a:lnTo>
                    <a:lnTo>
                      <a:pt x="1968" y="709"/>
                    </a:lnTo>
                    <a:lnTo>
                      <a:pt x="1929" y="617"/>
                    </a:lnTo>
                    <a:lnTo>
                      <a:pt x="1890" y="525"/>
                    </a:lnTo>
                    <a:lnTo>
                      <a:pt x="1837" y="446"/>
                    </a:lnTo>
                    <a:lnTo>
                      <a:pt x="1785" y="367"/>
                    </a:lnTo>
                    <a:lnTo>
                      <a:pt x="1719" y="289"/>
                    </a:lnTo>
                    <a:lnTo>
                      <a:pt x="1640" y="223"/>
                    </a:lnTo>
                    <a:lnTo>
                      <a:pt x="1562" y="171"/>
                    </a:lnTo>
                    <a:lnTo>
                      <a:pt x="1483" y="118"/>
                    </a:lnTo>
                    <a:lnTo>
                      <a:pt x="1391" y="79"/>
                    </a:lnTo>
                    <a:lnTo>
                      <a:pt x="1299" y="39"/>
                    </a:lnTo>
                    <a:lnTo>
                      <a:pt x="1208" y="13"/>
                    </a:lnTo>
                    <a:lnTo>
                      <a:pt x="110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2356;p45"/>
              <p:cNvSpPr/>
              <p:nvPr/>
            </p:nvSpPr>
            <p:spPr>
              <a:xfrm>
                <a:off x="3304043" y="2861949"/>
                <a:ext cx="28038" cy="28038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1562" extrusionOk="0">
                    <a:moveTo>
                      <a:pt x="696" y="0"/>
                    </a:moveTo>
                    <a:lnTo>
                      <a:pt x="617" y="13"/>
                    </a:lnTo>
                    <a:lnTo>
                      <a:pt x="473" y="66"/>
                    </a:lnTo>
                    <a:lnTo>
                      <a:pt x="342" y="131"/>
                    </a:lnTo>
                    <a:lnTo>
                      <a:pt x="224" y="223"/>
                    </a:lnTo>
                    <a:lnTo>
                      <a:pt x="132" y="341"/>
                    </a:lnTo>
                    <a:lnTo>
                      <a:pt x="66" y="472"/>
                    </a:lnTo>
                    <a:lnTo>
                      <a:pt x="14" y="630"/>
                    </a:lnTo>
                    <a:lnTo>
                      <a:pt x="1" y="695"/>
                    </a:lnTo>
                    <a:lnTo>
                      <a:pt x="1" y="787"/>
                    </a:lnTo>
                    <a:lnTo>
                      <a:pt x="1" y="866"/>
                    </a:lnTo>
                    <a:lnTo>
                      <a:pt x="14" y="932"/>
                    </a:lnTo>
                    <a:lnTo>
                      <a:pt x="66" y="1089"/>
                    </a:lnTo>
                    <a:lnTo>
                      <a:pt x="132" y="1220"/>
                    </a:lnTo>
                    <a:lnTo>
                      <a:pt x="224" y="1338"/>
                    </a:lnTo>
                    <a:lnTo>
                      <a:pt x="342" y="1430"/>
                    </a:lnTo>
                    <a:lnTo>
                      <a:pt x="473" y="1496"/>
                    </a:lnTo>
                    <a:lnTo>
                      <a:pt x="617" y="1548"/>
                    </a:lnTo>
                    <a:lnTo>
                      <a:pt x="696" y="1561"/>
                    </a:lnTo>
                    <a:lnTo>
                      <a:pt x="866" y="1561"/>
                    </a:lnTo>
                    <a:lnTo>
                      <a:pt x="932" y="1548"/>
                    </a:lnTo>
                    <a:lnTo>
                      <a:pt x="1089" y="1496"/>
                    </a:lnTo>
                    <a:lnTo>
                      <a:pt x="1221" y="1430"/>
                    </a:lnTo>
                    <a:lnTo>
                      <a:pt x="1326" y="1338"/>
                    </a:lnTo>
                    <a:lnTo>
                      <a:pt x="1431" y="1220"/>
                    </a:lnTo>
                    <a:lnTo>
                      <a:pt x="1496" y="1089"/>
                    </a:lnTo>
                    <a:lnTo>
                      <a:pt x="1549" y="932"/>
                    </a:lnTo>
                    <a:lnTo>
                      <a:pt x="1562" y="866"/>
                    </a:lnTo>
                    <a:lnTo>
                      <a:pt x="1562" y="787"/>
                    </a:lnTo>
                    <a:lnTo>
                      <a:pt x="1562" y="695"/>
                    </a:lnTo>
                    <a:lnTo>
                      <a:pt x="1549" y="630"/>
                    </a:lnTo>
                    <a:lnTo>
                      <a:pt x="1496" y="472"/>
                    </a:lnTo>
                    <a:lnTo>
                      <a:pt x="1431" y="341"/>
                    </a:lnTo>
                    <a:lnTo>
                      <a:pt x="1326" y="223"/>
                    </a:lnTo>
                    <a:lnTo>
                      <a:pt x="1221" y="131"/>
                    </a:lnTo>
                    <a:lnTo>
                      <a:pt x="1089" y="66"/>
                    </a:lnTo>
                    <a:lnTo>
                      <a:pt x="932" y="13"/>
                    </a:lnTo>
                    <a:lnTo>
                      <a:pt x="866" y="0"/>
                    </a:lnTo>
                    <a:close/>
                  </a:path>
                </a:pathLst>
              </a:custGeom>
              <a:solidFill>
                <a:srgbClr val="F7F7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2357;p45"/>
              <p:cNvSpPr/>
              <p:nvPr/>
            </p:nvSpPr>
            <p:spPr>
              <a:xfrm>
                <a:off x="3294386" y="2916804"/>
                <a:ext cx="107395" cy="48303"/>
              </a:xfrm>
              <a:custGeom>
                <a:avLst/>
                <a:gdLst/>
                <a:ahLst/>
                <a:cxnLst/>
                <a:rect l="l" t="t" r="r" b="b"/>
                <a:pathLst>
                  <a:path w="5983" h="2691" extrusionOk="0">
                    <a:moveTo>
                      <a:pt x="1339" y="1"/>
                    </a:moveTo>
                    <a:lnTo>
                      <a:pt x="1208" y="14"/>
                    </a:lnTo>
                    <a:lnTo>
                      <a:pt x="1076" y="27"/>
                    </a:lnTo>
                    <a:lnTo>
                      <a:pt x="945" y="66"/>
                    </a:lnTo>
                    <a:lnTo>
                      <a:pt x="827" y="106"/>
                    </a:lnTo>
                    <a:lnTo>
                      <a:pt x="709" y="171"/>
                    </a:lnTo>
                    <a:lnTo>
                      <a:pt x="591" y="237"/>
                    </a:lnTo>
                    <a:lnTo>
                      <a:pt x="486" y="316"/>
                    </a:lnTo>
                    <a:lnTo>
                      <a:pt x="394" y="394"/>
                    </a:lnTo>
                    <a:lnTo>
                      <a:pt x="302" y="499"/>
                    </a:lnTo>
                    <a:lnTo>
                      <a:pt x="224" y="591"/>
                    </a:lnTo>
                    <a:lnTo>
                      <a:pt x="158" y="709"/>
                    </a:lnTo>
                    <a:lnTo>
                      <a:pt x="106" y="827"/>
                    </a:lnTo>
                    <a:lnTo>
                      <a:pt x="53" y="945"/>
                    </a:lnTo>
                    <a:lnTo>
                      <a:pt x="27" y="1077"/>
                    </a:lnTo>
                    <a:lnTo>
                      <a:pt x="1" y="1208"/>
                    </a:lnTo>
                    <a:lnTo>
                      <a:pt x="1" y="1352"/>
                    </a:lnTo>
                    <a:lnTo>
                      <a:pt x="1" y="1483"/>
                    </a:lnTo>
                    <a:lnTo>
                      <a:pt x="27" y="1615"/>
                    </a:lnTo>
                    <a:lnTo>
                      <a:pt x="53" y="1746"/>
                    </a:lnTo>
                    <a:lnTo>
                      <a:pt x="106" y="1877"/>
                    </a:lnTo>
                    <a:lnTo>
                      <a:pt x="158" y="1995"/>
                    </a:lnTo>
                    <a:lnTo>
                      <a:pt x="224" y="2100"/>
                    </a:lnTo>
                    <a:lnTo>
                      <a:pt x="302" y="2205"/>
                    </a:lnTo>
                    <a:lnTo>
                      <a:pt x="394" y="2297"/>
                    </a:lnTo>
                    <a:lnTo>
                      <a:pt x="486" y="2389"/>
                    </a:lnTo>
                    <a:lnTo>
                      <a:pt x="591" y="2467"/>
                    </a:lnTo>
                    <a:lnTo>
                      <a:pt x="709" y="2533"/>
                    </a:lnTo>
                    <a:lnTo>
                      <a:pt x="827" y="2585"/>
                    </a:lnTo>
                    <a:lnTo>
                      <a:pt x="945" y="2638"/>
                    </a:lnTo>
                    <a:lnTo>
                      <a:pt x="1076" y="2664"/>
                    </a:lnTo>
                    <a:lnTo>
                      <a:pt x="1208" y="2690"/>
                    </a:lnTo>
                    <a:lnTo>
                      <a:pt x="4776" y="2690"/>
                    </a:lnTo>
                    <a:lnTo>
                      <a:pt x="4907" y="2664"/>
                    </a:lnTo>
                    <a:lnTo>
                      <a:pt x="5038" y="2638"/>
                    </a:lnTo>
                    <a:lnTo>
                      <a:pt x="5156" y="2585"/>
                    </a:lnTo>
                    <a:lnTo>
                      <a:pt x="5275" y="2533"/>
                    </a:lnTo>
                    <a:lnTo>
                      <a:pt x="5393" y="2467"/>
                    </a:lnTo>
                    <a:lnTo>
                      <a:pt x="5498" y="2389"/>
                    </a:lnTo>
                    <a:lnTo>
                      <a:pt x="5589" y="2297"/>
                    </a:lnTo>
                    <a:lnTo>
                      <a:pt x="5681" y="2205"/>
                    </a:lnTo>
                    <a:lnTo>
                      <a:pt x="5747" y="2100"/>
                    </a:lnTo>
                    <a:lnTo>
                      <a:pt x="5826" y="1995"/>
                    </a:lnTo>
                    <a:lnTo>
                      <a:pt x="5878" y="1877"/>
                    </a:lnTo>
                    <a:lnTo>
                      <a:pt x="5917" y="1746"/>
                    </a:lnTo>
                    <a:lnTo>
                      <a:pt x="5957" y="1615"/>
                    </a:lnTo>
                    <a:lnTo>
                      <a:pt x="5970" y="1483"/>
                    </a:lnTo>
                    <a:lnTo>
                      <a:pt x="5983" y="1352"/>
                    </a:lnTo>
                    <a:lnTo>
                      <a:pt x="5970" y="1208"/>
                    </a:lnTo>
                    <a:lnTo>
                      <a:pt x="5957" y="1077"/>
                    </a:lnTo>
                    <a:lnTo>
                      <a:pt x="5917" y="945"/>
                    </a:lnTo>
                    <a:lnTo>
                      <a:pt x="5878" y="827"/>
                    </a:lnTo>
                    <a:lnTo>
                      <a:pt x="5826" y="709"/>
                    </a:lnTo>
                    <a:lnTo>
                      <a:pt x="5747" y="591"/>
                    </a:lnTo>
                    <a:lnTo>
                      <a:pt x="5681" y="499"/>
                    </a:lnTo>
                    <a:lnTo>
                      <a:pt x="5589" y="394"/>
                    </a:lnTo>
                    <a:lnTo>
                      <a:pt x="5498" y="316"/>
                    </a:lnTo>
                    <a:lnTo>
                      <a:pt x="5393" y="237"/>
                    </a:lnTo>
                    <a:lnTo>
                      <a:pt x="5275" y="171"/>
                    </a:lnTo>
                    <a:lnTo>
                      <a:pt x="5156" y="106"/>
                    </a:lnTo>
                    <a:lnTo>
                      <a:pt x="5038" y="66"/>
                    </a:lnTo>
                    <a:lnTo>
                      <a:pt x="4907" y="27"/>
                    </a:lnTo>
                    <a:lnTo>
                      <a:pt x="4776" y="14"/>
                    </a:lnTo>
                    <a:lnTo>
                      <a:pt x="463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2358;p45"/>
              <p:cNvSpPr/>
              <p:nvPr/>
            </p:nvSpPr>
            <p:spPr>
              <a:xfrm>
                <a:off x="3360083" y="2922925"/>
                <a:ext cx="36062" cy="36295"/>
              </a:xfrm>
              <a:custGeom>
                <a:avLst/>
                <a:gdLst/>
                <a:ahLst/>
                <a:cxnLst/>
                <a:rect l="l" t="t" r="r" b="b"/>
                <a:pathLst>
                  <a:path w="2009" h="2022" extrusionOk="0">
                    <a:moveTo>
                      <a:pt x="998" y="1"/>
                    </a:moveTo>
                    <a:lnTo>
                      <a:pt x="906" y="14"/>
                    </a:lnTo>
                    <a:lnTo>
                      <a:pt x="801" y="27"/>
                    </a:lnTo>
                    <a:lnTo>
                      <a:pt x="709" y="53"/>
                    </a:lnTo>
                    <a:lnTo>
                      <a:pt x="617" y="80"/>
                    </a:lnTo>
                    <a:lnTo>
                      <a:pt x="526" y="119"/>
                    </a:lnTo>
                    <a:lnTo>
                      <a:pt x="447" y="172"/>
                    </a:lnTo>
                    <a:lnTo>
                      <a:pt x="368" y="237"/>
                    </a:lnTo>
                    <a:lnTo>
                      <a:pt x="290" y="303"/>
                    </a:lnTo>
                    <a:lnTo>
                      <a:pt x="224" y="368"/>
                    </a:lnTo>
                    <a:lnTo>
                      <a:pt x="171" y="447"/>
                    </a:lnTo>
                    <a:lnTo>
                      <a:pt x="119" y="526"/>
                    </a:lnTo>
                    <a:lnTo>
                      <a:pt x="80" y="618"/>
                    </a:lnTo>
                    <a:lnTo>
                      <a:pt x="40" y="709"/>
                    </a:lnTo>
                    <a:lnTo>
                      <a:pt x="14" y="801"/>
                    </a:lnTo>
                    <a:lnTo>
                      <a:pt x="1" y="906"/>
                    </a:lnTo>
                    <a:lnTo>
                      <a:pt x="1" y="1011"/>
                    </a:lnTo>
                    <a:lnTo>
                      <a:pt x="1" y="1116"/>
                    </a:lnTo>
                    <a:lnTo>
                      <a:pt x="14" y="1208"/>
                    </a:lnTo>
                    <a:lnTo>
                      <a:pt x="40" y="1313"/>
                    </a:lnTo>
                    <a:lnTo>
                      <a:pt x="80" y="1405"/>
                    </a:lnTo>
                    <a:lnTo>
                      <a:pt x="119" y="1483"/>
                    </a:lnTo>
                    <a:lnTo>
                      <a:pt x="171" y="1575"/>
                    </a:lnTo>
                    <a:lnTo>
                      <a:pt x="224" y="1654"/>
                    </a:lnTo>
                    <a:lnTo>
                      <a:pt x="290" y="1720"/>
                    </a:lnTo>
                    <a:lnTo>
                      <a:pt x="368" y="1785"/>
                    </a:lnTo>
                    <a:lnTo>
                      <a:pt x="447" y="1838"/>
                    </a:lnTo>
                    <a:lnTo>
                      <a:pt x="526" y="1890"/>
                    </a:lnTo>
                    <a:lnTo>
                      <a:pt x="617" y="1929"/>
                    </a:lnTo>
                    <a:lnTo>
                      <a:pt x="709" y="1969"/>
                    </a:lnTo>
                    <a:lnTo>
                      <a:pt x="801" y="1995"/>
                    </a:lnTo>
                    <a:lnTo>
                      <a:pt x="906" y="2008"/>
                    </a:lnTo>
                    <a:lnTo>
                      <a:pt x="998" y="2021"/>
                    </a:lnTo>
                    <a:lnTo>
                      <a:pt x="1103" y="2008"/>
                    </a:lnTo>
                    <a:lnTo>
                      <a:pt x="1208" y="1995"/>
                    </a:lnTo>
                    <a:lnTo>
                      <a:pt x="1300" y="1969"/>
                    </a:lnTo>
                    <a:lnTo>
                      <a:pt x="1392" y="1929"/>
                    </a:lnTo>
                    <a:lnTo>
                      <a:pt x="1483" y="1890"/>
                    </a:lnTo>
                    <a:lnTo>
                      <a:pt x="1562" y="1838"/>
                    </a:lnTo>
                    <a:lnTo>
                      <a:pt x="1641" y="1785"/>
                    </a:lnTo>
                    <a:lnTo>
                      <a:pt x="1719" y="1720"/>
                    </a:lnTo>
                    <a:lnTo>
                      <a:pt x="1785" y="1654"/>
                    </a:lnTo>
                    <a:lnTo>
                      <a:pt x="1838" y="1575"/>
                    </a:lnTo>
                    <a:lnTo>
                      <a:pt x="1890" y="1483"/>
                    </a:lnTo>
                    <a:lnTo>
                      <a:pt x="1929" y="1405"/>
                    </a:lnTo>
                    <a:lnTo>
                      <a:pt x="1969" y="1313"/>
                    </a:lnTo>
                    <a:lnTo>
                      <a:pt x="1995" y="1208"/>
                    </a:lnTo>
                    <a:lnTo>
                      <a:pt x="2008" y="1116"/>
                    </a:lnTo>
                    <a:lnTo>
                      <a:pt x="2008" y="1011"/>
                    </a:lnTo>
                    <a:lnTo>
                      <a:pt x="2008" y="906"/>
                    </a:lnTo>
                    <a:lnTo>
                      <a:pt x="1995" y="801"/>
                    </a:lnTo>
                    <a:lnTo>
                      <a:pt x="1969" y="709"/>
                    </a:lnTo>
                    <a:lnTo>
                      <a:pt x="1929" y="618"/>
                    </a:lnTo>
                    <a:lnTo>
                      <a:pt x="1890" y="526"/>
                    </a:lnTo>
                    <a:lnTo>
                      <a:pt x="1838" y="447"/>
                    </a:lnTo>
                    <a:lnTo>
                      <a:pt x="1785" y="368"/>
                    </a:lnTo>
                    <a:lnTo>
                      <a:pt x="1719" y="303"/>
                    </a:lnTo>
                    <a:lnTo>
                      <a:pt x="1641" y="237"/>
                    </a:lnTo>
                    <a:lnTo>
                      <a:pt x="1562" y="172"/>
                    </a:lnTo>
                    <a:lnTo>
                      <a:pt x="1483" y="119"/>
                    </a:lnTo>
                    <a:lnTo>
                      <a:pt x="1392" y="80"/>
                    </a:lnTo>
                    <a:lnTo>
                      <a:pt x="1300" y="53"/>
                    </a:lnTo>
                    <a:lnTo>
                      <a:pt x="1208" y="27"/>
                    </a:lnTo>
                    <a:lnTo>
                      <a:pt x="1103" y="14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2359;p45"/>
              <p:cNvSpPr/>
              <p:nvPr/>
            </p:nvSpPr>
            <p:spPr>
              <a:xfrm>
                <a:off x="3364085" y="2926928"/>
                <a:ext cx="28056" cy="28056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563" extrusionOk="0">
                    <a:moveTo>
                      <a:pt x="775" y="1"/>
                    </a:moveTo>
                    <a:lnTo>
                      <a:pt x="696" y="14"/>
                    </a:lnTo>
                    <a:lnTo>
                      <a:pt x="618" y="27"/>
                    </a:lnTo>
                    <a:lnTo>
                      <a:pt x="473" y="67"/>
                    </a:lnTo>
                    <a:lnTo>
                      <a:pt x="342" y="145"/>
                    </a:lnTo>
                    <a:lnTo>
                      <a:pt x="224" y="237"/>
                    </a:lnTo>
                    <a:lnTo>
                      <a:pt x="132" y="355"/>
                    </a:lnTo>
                    <a:lnTo>
                      <a:pt x="67" y="486"/>
                    </a:lnTo>
                    <a:lnTo>
                      <a:pt x="14" y="631"/>
                    </a:lnTo>
                    <a:lnTo>
                      <a:pt x="1" y="709"/>
                    </a:lnTo>
                    <a:lnTo>
                      <a:pt x="1" y="788"/>
                    </a:lnTo>
                    <a:lnTo>
                      <a:pt x="1" y="867"/>
                    </a:lnTo>
                    <a:lnTo>
                      <a:pt x="14" y="946"/>
                    </a:lnTo>
                    <a:lnTo>
                      <a:pt x="67" y="1090"/>
                    </a:lnTo>
                    <a:lnTo>
                      <a:pt x="132" y="1221"/>
                    </a:lnTo>
                    <a:lnTo>
                      <a:pt x="224" y="1339"/>
                    </a:lnTo>
                    <a:lnTo>
                      <a:pt x="342" y="1431"/>
                    </a:lnTo>
                    <a:lnTo>
                      <a:pt x="473" y="1510"/>
                    </a:lnTo>
                    <a:lnTo>
                      <a:pt x="618" y="1549"/>
                    </a:lnTo>
                    <a:lnTo>
                      <a:pt x="696" y="1562"/>
                    </a:lnTo>
                    <a:lnTo>
                      <a:pt x="854" y="1562"/>
                    </a:lnTo>
                    <a:lnTo>
                      <a:pt x="932" y="1549"/>
                    </a:lnTo>
                    <a:lnTo>
                      <a:pt x="1090" y="1510"/>
                    </a:lnTo>
                    <a:lnTo>
                      <a:pt x="1221" y="1431"/>
                    </a:lnTo>
                    <a:lnTo>
                      <a:pt x="1326" y="1339"/>
                    </a:lnTo>
                    <a:lnTo>
                      <a:pt x="1431" y="1221"/>
                    </a:lnTo>
                    <a:lnTo>
                      <a:pt x="1496" y="1090"/>
                    </a:lnTo>
                    <a:lnTo>
                      <a:pt x="1549" y="946"/>
                    </a:lnTo>
                    <a:lnTo>
                      <a:pt x="1562" y="867"/>
                    </a:lnTo>
                    <a:lnTo>
                      <a:pt x="1562" y="788"/>
                    </a:lnTo>
                    <a:lnTo>
                      <a:pt x="1562" y="709"/>
                    </a:lnTo>
                    <a:lnTo>
                      <a:pt x="1549" y="631"/>
                    </a:lnTo>
                    <a:lnTo>
                      <a:pt x="1496" y="486"/>
                    </a:lnTo>
                    <a:lnTo>
                      <a:pt x="1431" y="355"/>
                    </a:lnTo>
                    <a:lnTo>
                      <a:pt x="1326" y="237"/>
                    </a:lnTo>
                    <a:lnTo>
                      <a:pt x="1221" y="145"/>
                    </a:lnTo>
                    <a:lnTo>
                      <a:pt x="1090" y="67"/>
                    </a:lnTo>
                    <a:lnTo>
                      <a:pt x="932" y="27"/>
                    </a:lnTo>
                    <a:lnTo>
                      <a:pt x="854" y="14"/>
                    </a:lnTo>
                    <a:lnTo>
                      <a:pt x="775" y="1"/>
                    </a:lnTo>
                    <a:close/>
                  </a:path>
                </a:pathLst>
              </a:custGeom>
              <a:solidFill>
                <a:srgbClr val="F7F7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2360;p45"/>
              <p:cNvSpPr/>
              <p:nvPr/>
            </p:nvSpPr>
            <p:spPr>
              <a:xfrm>
                <a:off x="3294386" y="2982267"/>
                <a:ext cx="107395" cy="48303"/>
              </a:xfrm>
              <a:custGeom>
                <a:avLst/>
                <a:gdLst/>
                <a:ahLst/>
                <a:cxnLst/>
                <a:rect l="l" t="t" r="r" b="b"/>
                <a:pathLst>
                  <a:path w="5983" h="2691" extrusionOk="0">
                    <a:moveTo>
                      <a:pt x="1208" y="1"/>
                    </a:moveTo>
                    <a:lnTo>
                      <a:pt x="1076" y="27"/>
                    </a:lnTo>
                    <a:lnTo>
                      <a:pt x="945" y="53"/>
                    </a:lnTo>
                    <a:lnTo>
                      <a:pt x="827" y="106"/>
                    </a:lnTo>
                    <a:lnTo>
                      <a:pt x="709" y="158"/>
                    </a:lnTo>
                    <a:lnTo>
                      <a:pt x="591" y="224"/>
                    </a:lnTo>
                    <a:lnTo>
                      <a:pt x="486" y="303"/>
                    </a:lnTo>
                    <a:lnTo>
                      <a:pt x="394" y="395"/>
                    </a:lnTo>
                    <a:lnTo>
                      <a:pt x="302" y="486"/>
                    </a:lnTo>
                    <a:lnTo>
                      <a:pt x="224" y="591"/>
                    </a:lnTo>
                    <a:lnTo>
                      <a:pt x="158" y="696"/>
                    </a:lnTo>
                    <a:lnTo>
                      <a:pt x="106" y="814"/>
                    </a:lnTo>
                    <a:lnTo>
                      <a:pt x="53" y="946"/>
                    </a:lnTo>
                    <a:lnTo>
                      <a:pt x="27" y="1077"/>
                    </a:lnTo>
                    <a:lnTo>
                      <a:pt x="1" y="1208"/>
                    </a:lnTo>
                    <a:lnTo>
                      <a:pt x="1" y="1339"/>
                    </a:lnTo>
                    <a:lnTo>
                      <a:pt x="1" y="1483"/>
                    </a:lnTo>
                    <a:lnTo>
                      <a:pt x="27" y="1615"/>
                    </a:lnTo>
                    <a:lnTo>
                      <a:pt x="53" y="1746"/>
                    </a:lnTo>
                    <a:lnTo>
                      <a:pt x="106" y="1864"/>
                    </a:lnTo>
                    <a:lnTo>
                      <a:pt x="158" y="1982"/>
                    </a:lnTo>
                    <a:lnTo>
                      <a:pt x="224" y="2100"/>
                    </a:lnTo>
                    <a:lnTo>
                      <a:pt x="302" y="2205"/>
                    </a:lnTo>
                    <a:lnTo>
                      <a:pt x="394" y="2297"/>
                    </a:lnTo>
                    <a:lnTo>
                      <a:pt x="486" y="2375"/>
                    </a:lnTo>
                    <a:lnTo>
                      <a:pt x="591" y="2454"/>
                    </a:lnTo>
                    <a:lnTo>
                      <a:pt x="709" y="2520"/>
                    </a:lnTo>
                    <a:lnTo>
                      <a:pt x="827" y="2585"/>
                    </a:lnTo>
                    <a:lnTo>
                      <a:pt x="945" y="2625"/>
                    </a:lnTo>
                    <a:lnTo>
                      <a:pt x="1076" y="2664"/>
                    </a:lnTo>
                    <a:lnTo>
                      <a:pt x="1208" y="2677"/>
                    </a:lnTo>
                    <a:lnTo>
                      <a:pt x="1339" y="2690"/>
                    </a:lnTo>
                    <a:lnTo>
                      <a:pt x="4632" y="2690"/>
                    </a:lnTo>
                    <a:lnTo>
                      <a:pt x="4776" y="2677"/>
                    </a:lnTo>
                    <a:lnTo>
                      <a:pt x="4907" y="2664"/>
                    </a:lnTo>
                    <a:lnTo>
                      <a:pt x="5038" y="2625"/>
                    </a:lnTo>
                    <a:lnTo>
                      <a:pt x="5156" y="2585"/>
                    </a:lnTo>
                    <a:lnTo>
                      <a:pt x="5275" y="2520"/>
                    </a:lnTo>
                    <a:lnTo>
                      <a:pt x="5393" y="2454"/>
                    </a:lnTo>
                    <a:lnTo>
                      <a:pt x="5498" y="2375"/>
                    </a:lnTo>
                    <a:lnTo>
                      <a:pt x="5589" y="2297"/>
                    </a:lnTo>
                    <a:lnTo>
                      <a:pt x="5681" y="2205"/>
                    </a:lnTo>
                    <a:lnTo>
                      <a:pt x="5747" y="2100"/>
                    </a:lnTo>
                    <a:lnTo>
                      <a:pt x="5826" y="1982"/>
                    </a:lnTo>
                    <a:lnTo>
                      <a:pt x="5878" y="1864"/>
                    </a:lnTo>
                    <a:lnTo>
                      <a:pt x="5917" y="1746"/>
                    </a:lnTo>
                    <a:lnTo>
                      <a:pt x="5957" y="1615"/>
                    </a:lnTo>
                    <a:lnTo>
                      <a:pt x="5970" y="1483"/>
                    </a:lnTo>
                    <a:lnTo>
                      <a:pt x="5983" y="1339"/>
                    </a:lnTo>
                    <a:lnTo>
                      <a:pt x="5970" y="1208"/>
                    </a:lnTo>
                    <a:lnTo>
                      <a:pt x="5957" y="1077"/>
                    </a:lnTo>
                    <a:lnTo>
                      <a:pt x="5917" y="946"/>
                    </a:lnTo>
                    <a:lnTo>
                      <a:pt x="5878" y="814"/>
                    </a:lnTo>
                    <a:lnTo>
                      <a:pt x="5826" y="696"/>
                    </a:lnTo>
                    <a:lnTo>
                      <a:pt x="5747" y="591"/>
                    </a:lnTo>
                    <a:lnTo>
                      <a:pt x="5681" y="486"/>
                    </a:lnTo>
                    <a:lnTo>
                      <a:pt x="5589" y="395"/>
                    </a:lnTo>
                    <a:lnTo>
                      <a:pt x="5498" y="303"/>
                    </a:lnTo>
                    <a:lnTo>
                      <a:pt x="5393" y="224"/>
                    </a:lnTo>
                    <a:lnTo>
                      <a:pt x="5275" y="158"/>
                    </a:lnTo>
                    <a:lnTo>
                      <a:pt x="5156" y="106"/>
                    </a:lnTo>
                    <a:lnTo>
                      <a:pt x="5038" y="53"/>
                    </a:lnTo>
                    <a:lnTo>
                      <a:pt x="4907" y="27"/>
                    </a:lnTo>
                    <a:lnTo>
                      <a:pt x="47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2361;p45"/>
              <p:cNvSpPr/>
              <p:nvPr/>
            </p:nvSpPr>
            <p:spPr>
              <a:xfrm>
                <a:off x="3300040" y="2988406"/>
                <a:ext cx="36044" cy="36044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2008" extrusionOk="0">
                    <a:moveTo>
                      <a:pt x="906" y="0"/>
                    </a:moveTo>
                    <a:lnTo>
                      <a:pt x="801" y="13"/>
                    </a:lnTo>
                    <a:lnTo>
                      <a:pt x="709" y="39"/>
                    </a:lnTo>
                    <a:lnTo>
                      <a:pt x="617" y="79"/>
                    </a:lnTo>
                    <a:lnTo>
                      <a:pt x="525" y="118"/>
                    </a:lnTo>
                    <a:lnTo>
                      <a:pt x="447" y="171"/>
                    </a:lnTo>
                    <a:lnTo>
                      <a:pt x="368" y="223"/>
                    </a:lnTo>
                    <a:lnTo>
                      <a:pt x="289" y="289"/>
                    </a:lnTo>
                    <a:lnTo>
                      <a:pt x="224" y="367"/>
                    </a:lnTo>
                    <a:lnTo>
                      <a:pt x="171" y="433"/>
                    </a:lnTo>
                    <a:lnTo>
                      <a:pt x="119" y="525"/>
                    </a:lnTo>
                    <a:lnTo>
                      <a:pt x="79" y="604"/>
                    </a:lnTo>
                    <a:lnTo>
                      <a:pt x="40" y="708"/>
                    </a:lnTo>
                    <a:lnTo>
                      <a:pt x="14" y="800"/>
                    </a:lnTo>
                    <a:lnTo>
                      <a:pt x="1" y="892"/>
                    </a:lnTo>
                    <a:lnTo>
                      <a:pt x="1" y="997"/>
                    </a:lnTo>
                    <a:lnTo>
                      <a:pt x="1" y="1102"/>
                    </a:lnTo>
                    <a:lnTo>
                      <a:pt x="14" y="1207"/>
                    </a:lnTo>
                    <a:lnTo>
                      <a:pt x="40" y="1299"/>
                    </a:lnTo>
                    <a:lnTo>
                      <a:pt x="79" y="1391"/>
                    </a:lnTo>
                    <a:lnTo>
                      <a:pt x="119" y="1482"/>
                    </a:lnTo>
                    <a:lnTo>
                      <a:pt x="171" y="1561"/>
                    </a:lnTo>
                    <a:lnTo>
                      <a:pt x="224" y="1640"/>
                    </a:lnTo>
                    <a:lnTo>
                      <a:pt x="289" y="1719"/>
                    </a:lnTo>
                    <a:lnTo>
                      <a:pt x="368" y="1771"/>
                    </a:lnTo>
                    <a:lnTo>
                      <a:pt x="447" y="1837"/>
                    </a:lnTo>
                    <a:lnTo>
                      <a:pt x="525" y="1889"/>
                    </a:lnTo>
                    <a:lnTo>
                      <a:pt x="617" y="1929"/>
                    </a:lnTo>
                    <a:lnTo>
                      <a:pt x="709" y="1968"/>
                    </a:lnTo>
                    <a:lnTo>
                      <a:pt x="801" y="1981"/>
                    </a:lnTo>
                    <a:lnTo>
                      <a:pt x="906" y="2007"/>
                    </a:lnTo>
                    <a:lnTo>
                      <a:pt x="1103" y="2007"/>
                    </a:lnTo>
                    <a:lnTo>
                      <a:pt x="1208" y="1981"/>
                    </a:lnTo>
                    <a:lnTo>
                      <a:pt x="1299" y="1968"/>
                    </a:lnTo>
                    <a:lnTo>
                      <a:pt x="1391" y="1929"/>
                    </a:lnTo>
                    <a:lnTo>
                      <a:pt x="1483" y="1889"/>
                    </a:lnTo>
                    <a:lnTo>
                      <a:pt x="1562" y="1837"/>
                    </a:lnTo>
                    <a:lnTo>
                      <a:pt x="1640" y="1771"/>
                    </a:lnTo>
                    <a:lnTo>
                      <a:pt x="1719" y="1719"/>
                    </a:lnTo>
                    <a:lnTo>
                      <a:pt x="1785" y="1640"/>
                    </a:lnTo>
                    <a:lnTo>
                      <a:pt x="1837" y="1561"/>
                    </a:lnTo>
                    <a:lnTo>
                      <a:pt x="1890" y="1482"/>
                    </a:lnTo>
                    <a:lnTo>
                      <a:pt x="1929" y="1391"/>
                    </a:lnTo>
                    <a:lnTo>
                      <a:pt x="1968" y="1299"/>
                    </a:lnTo>
                    <a:lnTo>
                      <a:pt x="1995" y="1207"/>
                    </a:lnTo>
                    <a:lnTo>
                      <a:pt x="2008" y="1102"/>
                    </a:lnTo>
                    <a:lnTo>
                      <a:pt x="2008" y="997"/>
                    </a:lnTo>
                    <a:lnTo>
                      <a:pt x="2008" y="892"/>
                    </a:lnTo>
                    <a:lnTo>
                      <a:pt x="1995" y="800"/>
                    </a:lnTo>
                    <a:lnTo>
                      <a:pt x="1968" y="708"/>
                    </a:lnTo>
                    <a:lnTo>
                      <a:pt x="1929" y="604"/>
                    </a:lnTo>
                    <a:lnTo>
                      <a:pt x="1890" y="525"/>
                    </a:lnTo>
                    <a:lnTo>
                      <a:pt x="1837" y="433"/>
                    </a:lnTo>
                    <a:lnTo>
                      <a:pt x="1785" y="367"/>
                    </a:lnTo>
                    <a:lnTo>
                      <a:pt x="1719" y="289"/>
                    </a:lnTo>
                    <a:lnTo>
                      <a:pt x="1640" y="223"/>
                    </a:lnTo>
                    <a:lnTo>
                      <a:pt x="1562" y="171"/>
                    </a:lnTo>
                    <a:lnTo>
                      <a:pt x="1483" y="118"/>
                    </a:lnTo>
                    <a:lnTo>
                      <a:pt x="1391" y="79"/>
                    </a:lnTo>
                    <a:lnTo>
                      <a:pt x="1299" y="39"/>
                    </a:lnTo>
                    <a:lnTo>
                      <a:pt x="1208" y="13"/>
                    </a:lnTo>
                    <a:lnTo>
                      <a:pt x="110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2362;p45"/>
              <p:cNvSpPr/>
              <p:nvPr/>
            </p:nvSpPr>
            <p:spPr>
              <a:xfrm>
                <a:off x="3304043" y="2992409"/>
                <a:ext cx="28038" cy="28038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1562" extrusionOk="0">
                    <a:moveTo>
                      <a:pt x="696" y="0"/>
                    </a:moveTo>
                    <a:lnTo>
                      <a:pt x="617" y="13"/>
                    </a:lnTo>
                    <a:lnTo>
                      <a:pt x="473" y="66"/>
                    </a:lnTo>
                    <a:lnTo>
                      <a:pt x="342" y="131"/>
                    </a:lnTo>
                    <a:lnTo>
                      <a:pt x="224" y="223"/>
                    </a:lnTo>
                    <a:lnTo>
                      <a:pt x="132" y="341"/>
                    </a:lnTo>
                    <a:lnTo>
                      <a:pt x="66" y="472"/>
                    </a:lnTo>
                    <a:lnTo>
                      <a:pt x="14" y="617"/>
                    </a:lnTo>
                    <a:lnTo>
                      <a:pt x="1" y="695"/>
                    </a:lnTo>
                    <a:lnTo>
                      <a:pt x="1" y="774"/>
                    </a:lnTo>
                    <a:lnTo>
                      <a:pt x="1" y="853"/>
                    </a:lnTo>
                    <a:lnTo>
                      <a:pt x="14" y="932"/>
                    </a:lnTo>
                    <a:lnTo>
                      <a:pt x="66" y="1076"/>
                    </a:lnTo>
                    <a:lnTo>
                      <a:pt x="132" y="1220"/>
                    </a:lnTo>
                    <a:lnTo>
                      <a:pt x="224" y="1325"/>
                    </a:lnTo>
                    <a:lnTo>
                      <a:pt x="342" y="1430"/>
                    </a:lnTo>
                    <a:lnTo>
                      <a:pt x="473" y="1496"/>
                    </a:lnTo>
                    <a:lnTo>
                      <a:pt x="617" y="1548"/>
                    </a:lnTo>
                    <a:lnTo>
                      <a:pt x="696" y="1548"/>
                    </a:lnTo>
                    <a:lnTo>
                      <a:pt x="775" y="1561"/>
                    </a:lnTo>
                    <a:lnTo>
                      <a:pt x="866" y="1548"/>
                    </a:lnTo>
                    <a:lnTo>
                      <a:pt x="932" y="1548"/>
                    </a:lnTo>
                    <a:lnTo>
                      <a:pt x="1089" y="1496"/>
                    </a:lnTo>
                    <a:lnTo>
                      <a:pt x="1221" y="1430"/>
                    </a:lnTo>
                    <a:lnTo>
                      <a:pt x="1326" y="1325"/>
                    </a:lnTo>
                    <a:lnTo>
                      <a:pt x="1431" y="1220"/>
                    </a:lnTo>
                    <a:lnTo>
                      <a:pt x="1496" y="1076"/>
                    </a:lnTo>
                    <a:lnTo>
                      <a:pt x="1549" y="932"/>
                    </a:lnTo>
                    <a:lnTo>
                      <a:pt x="1562" y="853"/>
                    </a:lnTo>
                    <a:lnTo>
                      <a:pt x="1562" y="774"/>
                    </a:lnTo>
                    <a:lnTo>
                      <a:pt x="1562" y="695"/>
                    </a:lnTo>
                    <a:lnTo>
                      <a:pt x="1549" y="617"/>
                    </a:lnTo>
                    <a:lnTo>
                      <a:pt x="1496" y="472"/>
                    </a:lnTo>
                    <a:lnTo>
                      <a:pt x="1431" y="341"/>
                    </a:lnTo>
                    <a:lnTo>
                      <a:pt x="1326" y="223"/>
                    </a:lnTo>
                    <a:lnTo>
                      <a:pt x="1221" y="131"/>
                    </a:lnTo>
                    <a:lnTo>
                      <a:pt x="1089" y="66"/>
                    </a:lnTo>
                    <a:lnTo>
                      <a:pt x="932" y="13"/>
                    </a:lnTo>
                    <a:lnTo>
                      <a:pt x="866" y="0"/>
                    </a:lnTo>
                    <a:close/>
                  </a:path>
                </a:pathLst>
              </a:custGeom>
              <a:solidFill>
                <a:srgbClr val="F7F7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2363;p45"/>
              <p:cNvSpPr/>
              <p:nvPr/>
            </p:nvSpPr>
            <p:spPr>
              <a:xfrm>
                <a:off x="3294386" y="3047264"/>
                <a:ext cx="107395" cy="48303"/>
              </a:xfrm>
              <a:custGeom>
                <a:avLst/>
                <a:gdLst/>
                <a:ahLst/>
                <a:cxnLst/>
                <a:rect l="l" t="t" r="r" b="b"/>
                <a:pathLst>
                  <a:path w="5983" h="2691" extrusionOk="0">
                    <a:moveTo>
                      <a:pt x="1339" y="1"/>
                    </a:moveTo>
                    <a:lnTo>
                      <a:pt x="1208" y="14"/>
                    </a:lnTo>
                    <a:lnTo>
                      <a:pt x="1076" y="27"/>
                    </a:lnTo>
                    <a:lnTo>
                      <a:pt x="945" y="66"/>
                    </a:lnTo>
                    <a:lnTo>
                      <a:pt x="827" y="106"/>
                    </a:lnTo>
                    <a:lnTo>
                      <a:pt x="709" y="158"/>
                    </a:lnTo>
                    <a:lnTo>
                      <a:pt x="591" y="237"/>
                    </a:lnTo>
                    <a:lnTo>
                      <a:pt x="486" y="316"/>
                    </a:lnTo>
                    <a:lnTo>
                      <a:pt x="394" y="394"/>
                    </a:lnTo>
                    <a:lnTo>
                      <a:pt x="302" y="486"/>
                    </a:lnTo>
                    <a:lnTo>
                      <a:pt x="224" y="591"/>
                    </a:lnTo>
                    <a:lnTo>
                      <a:pt x="158" y="709"/>
                    </a:lnTo>
                    <a:lnTo>
                      <a:pt x="106" y="827"/>
                    </a:lnTo>
                    <a:lnTo>
                      <a:pt x="53" y="945"/>
                    </a:lnTo>
                    <a:lnTo>
                      <a:pt x="27" y="1077"/>
                    </a:lnTo>
                    <a:lnTo>
                      <a:pt x="1" y="1208"/>
                    </a:lnTo>
                    <a:lnTo>
                      <a:pt x="1" y="1352"/>
                    </a:lnTo>
                    <a:lnTo>
                      <a:pt x="1" y="1483"/>
                    </a:lnTo>
                    <a:lnTo>
                      <a:pt x="27" y="1614"/>
                    </a:lnTo>
                    <a:lnTo>
                      <a:pt x="53" y="1746"/>
                    </a:lnTo>
                    <a:lnTo>
                      <a:pt x="106" y="1877"/>
                    </a:lnTo>
                    <a:lnTo>
                      <a:pt x="158" y="1995"/>
                    </a:lnTo>
                    <a:lnTo>
                      <a:pt x="224" y="2100"/>
                    </a:lnTo>
                    <a:lnTo>
                      <a:pt x="302" y="2205"/>
                    </a:lnTo>
                    <a:lnTo>
                      <a:pt x="394" y="2297"/>
                    </a:lnTo>
                    <a:lnTo>
                      <a:pt x="486" y="2388"/>
                    </a:lnTo>
                    <a:lnTo>
                      <a:pt x="591" y="2467"/>
                    </a:lnTo>
                    <a:lnTo>
                      <a:pt x="709" y="2533"/>
                    </a:lnTo>
                    <a:lnTo>
                      <a:pt x="827" y="2585"/>
                    </a:lnTo>
                    <a:lnTo>
                      <a:pt x="945" y="2638"/>
                    </a:lnTo>
                    <a:lnTo>
                      <a:pt x="1076" y="2664"/>
                    </a:lnTo>
                    <a:lnTo>
                      <a:pt x="1208" y="2690"/>
                    </a:lnTo>
                    <a:lnTo>
                      <a:pt x="4776" y="2690"/>
                    </a:lnTo>
                    <a:lnTo>
                      <a:pt x="4907" y="2664"/>
                    </a:lnTo>
                    <a:lnTo>
                      <a:pt x="5038" y="2638"/>
                    </a:lnTo>
                    <a:lnTo>
                      <a:pt x="5156" y="2585"/>
                    </a:lnTo>
                    <a:lnTo>
                      <a:pt x="5275" y="2533"/>
                    </a:lnTo>
                    <a:lnTo>
                      <a:pt x="5393" y="2467"/>
                    </a:lnTo>
                    <a:lnTo>
                      <a:pt x="5498" y="2388"/>
                    </a:lnTo>
                    <a:lnTo>
                      <a:pt x="5589" y="2297"/>
                    </a:lnTo>
                    <a:lnTo>
                      <a:pt x="5681" y="2205"/>
                    </a:lnTo>
                    <a:lnTo>
                      <a:pt x="5747" y="2100"/>
                    </a:lnTo>
                    <a:lnTo>
                      <a:pt x="5826" y="1995"/>
                    </a:lnTo>
                    <a:lnTo>
                      <a:pt x="5878" y="1877"/>
                    </a:lnTo>
                    <a:lnTo>
                      <a:pt x="5917" y="1746"/>
                    </a:lnTo>
                    <a:lnTo>
                      <a:pt x="5957" y="1614"/>
                    </a:lnTo>
                    <a:lnTo>
                      <a:pt x="5970" y="1483"/>
                    </a:lnTo>
                    <a:lnTo>
                      <a:pt x="5983" y="1352"/>
                    </a:lnTo>
                    <a:lnTo>
                      <a:pt x="5970" y="1208"/>
                    </a:lnTo>
                    <a:lnTo>
                      <a:pt x="5957" y="1077"/>
                    </a:lnTo>
                    <a:lnTo>
                      <a:pt x="5917" y="945"/>
                    </a:lnTo>
                    <a:lnTo>
                      <a:pt x="5878" y="827"/>
                    </a:lnTo>
                    <a:lnTo>
                      <a:pt x="5826" y="709"/>
                    </a:lnTo>
                    <a:lnTo>
                      <a:pt x="5747" y="591"/>
                    </a:lnTo>
                    <a:lnTo>
                      <a:pt x="5681" y="486"/>
                    </a:lnTo>
                    <a:lnTo>
                      <a:pt x="5589" y="394"/>
                    </a:lnTo>
                    <a:lnTo>
                      <a:pt x="5498" y="316"/>
                    </a:lnTo>
                    <a:lnTo>
                      <a:pt x="5393" y="237"/>
                    </a:lnTo>
                    <a:lnTo>
                      <a:pt x="5275" y="158"/>
                    </a:lnTo>
                    <a:lnTo>
                      <a:pt x="5156" y="106"/>
                    </a:lnTo>
                    <a:lnTo>
                      <a:pt x="5038" y="66"/>
                    </a:lnTo>
                    <a:lnTo>
                      <a:pt x="4907" y="27"/>
                    </a:lnTo>
                    <a:lnTo>
                      <a:pt x="4776" y="14"/>
                    </a:lnTo>
                    <a:lnTo>
                      <a:pt x="463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2364;p45"/>
              <p:cNvSpPr/>
              <p:nvPr/>
            </p:nvSpPr>
            <p:spPr>
              <a:xfrm>
                <a:off x="3360083" y="3053385"/>
                <a:ext cx="36062" cy="36062"/>
              </a:xfrm>
              <a:custGeom>
                <a:avLst/>
                <a:gdLst/>
                <a:ahLst/>
                <a:cxnLst/>
                <a:rect l="l" t="t" r="r" b="b"/>
                <a:pathLst>
                  <a:path w="2009" h="2009" extrusionOk="0">
                    <a:moveTo>
                      <a:pt x="906" y="1"/>
                    </a:moveTo>
                    <a:lnTo>
                      <a:pt x="801" y="14"/>
                    </a:lnTo>
                    <a:lnTo>
                      <a:pt x="709" y="40"/>
                    </a:lnTo>
                    <a:lnTo>
                      <a:pt x="617" y="80"/>
                    </a:lnTo>
                    <a:lnTo>
                      <a:pt x="526" y="119"/>
                    </a:lnTo>
                    <a:lnTo>
                      <a:pt x="447" y="171"/>
                    </a:lnTo>
                    <a:lnTo>
                      <a:pt x="368" y="224"/>
                    </a:lnTo>
                    <a:lnTo>
                      <a:pt x="290" y="290"/>
                    </a:lnTo>
                    <a:lnTo>
                      <a:pt x="224" y="368"/>
                    </a:lnTo>
                    <a:lnTo>
                      <a:pt x="171" y="447"/>
                    </a:lnTo>
                    <a:lnTo>
                      <a:pt x="119" y="526"/>
                    </a:lnTo>
                    <a:lnTo>
                      <a:pt x="80" y="617"/>
                    </a:lnTo>
                    <a:lnTo>
                      <a:pt x="40" y="709"/>
                    </a:lnTo>
                    <a:lnTo>
                      <a:pt x="14" y="801"/>
                    </a:lnTo>
                    <a:lnTo>
                      <a:pt x="1" y="906"/>
                    </a:lnTo>
                    <a:lnTo>
                      <a:pt x="1" y="1011"/>
                    </a:lnTo>
                    <a:lnTo>
                      <a:pt x="1" y="1103"/>
                    </a:lnTo>
                    <a:lnTo>
                      <a:pt x="14" y="1208"/>
                    </a:lnTo>
                    <a:lnTo>
                      <a:pt x="40" y="1300"/>
                    </a:lnTo>
                    <a:lnTo>
                      <a:pt x="80" y="1392"/>
                    </a:lnTo>
                    <a:lnTo>
                      <a:pt x="119" y="1483"/>
                    </a:lnTo>
                    <a:lnTo>
                      <a:pt x="171" y="1575"/>
                    </a:lnTo>
                    <a:lnTo>
                      <a:pt x="224" y="1641"/>
                    </a:lnTo>
                    <a:lnTo>
                      <a:pt x="290" y="1719"/>
                    </a:lnTo>
                    <a:lnTo>
                      <a:pt x="368" y="1785"/>
                    </a:lnTo>
                    <a:lnTo>
                      <a:pt x="447" y="1838"/>
                    </a:lnTo>
                    <a:lnTo>
                      <a:pt x="526" y="1890"/>
                    </a:lnTo>
                    <a:lnTo>
                      <a:pt x="617" y="1929"/>
                    </a:lnTo>
                    <a:lnTo>
                      <a:pt x="709" y="1969"/>
                    </a:lnTo>
                    <a:lnTo>
                      <a:pt x="801" y="1995"/>
                    </a:lnTo>
                    <a:lnTo>
                      <a:pt x="906" y="2008"/>
                    </a:lnTo>
                    <a:lnTo>
                      <a:pt x="1103" y="2008"/>
                    </a:lnTo>
                    <a:lnTo>
                      <a:pt x="1208" y="1995"/>
                    </a:lnTo>
                    <a:lnTo>
                      <a:pt x="1300" y="1969"/>
                    </a:lnTo>
                    <a:lnTo>
                      <a:pt x="1392" y="1929"/>
                    </a:lnTo>
                    <a:lnTo>
                      <a:pt x="1483" y="1890"/>
                    </a:lnTo>
                    <a:lnTo>
                      <a:pt x="1562" y="1838"/>
                    </a:lnTo>
                    <a:lnTo>
                      <a:pt x="1641" y="1785"/>
                    </a:lnTo>
                    <a:lnTo>
                      <a:pt x="1719" y="1719"/>
                    </a:lnTo>
                    <a:lnTo>
                      <a:pt x="1785" y="1641"/>
                    </a:lnTo>
                    <a:lnTo>
                      <a:pt x="1838" y="1575"/>
                    </a:lnTo>
                    <a:lnTo>
                      <a:pt x="1890" y="1483"/>
                    </a:lnTo>
                    <a:lnTo>
                      <a:pt x="1929" y="1392"/>
                    </a:lnTo>
                    <a:lnTo>
                      <a:pt x="1969" y="1300"/>
                    </a:lnTo>
                    <a:lnTo>
                      <a:pt x="1995" y="1208"/>
                    </a:lnTo>
                    <a:lnTo>
                      <a:pt x="2008" y="1103"/>
                    </a:lnTo>
                    <a:lnTo>
                      <a:pt x="2008" y="1011"/>
                    </a:lnTo>
                    <a:lnTo>
                      <a:pt x="2008" y="906"/>
                    </a:lnTo>
                    <a:lnTo>
                      <a:pt x="1995" y="801"/>
                    </a:lnTo>
                    <a:lnTo>
                      <a:pt x="1969" y="709"/>
                    </a:lnTo>
                    <a:lnTo>
                      <a:pt x="1929" y="617"/>
                    </a:lnTo>
                    <a:lnTo>
                      <a:pt x="1890" y="526"/>
                    </a:lnTo>
                    <a:lnTo>
                      <a:pt x="1838" y="447"/>
                    </a:lnTo>
                    <a:lnTo>
                      <a:pt x="1785" y="368"/>
                    </a:lnTo>
                    <a:lnTo>
                      <a:pt x="1719" y="290"/>
                    </a:lnTo>
                    <a:lnTo>
                      <a:pt x="1641" y="224"/>
                    </a:lnTo>
                    <a:lnTo>
                      <a:pt x="1562" y="171"/>
                    </a:lnTo>
                    <a:lnTo>
                      <a:pt x="1483" y="119"/>
                    </a:lnTo>
                    <a:lnTo>
                      <a:pt x="1392" y="80"/>
                    </a:lnTo>
                    <a:lnTo>
                      <a:pt x="1300" y="40"/>
                    </a:lnTo>
                    <a:lnTo>
                      <a:pt x="1208" y="14"/>
                    </a:lnTo>
                    <a:lnTo>
                      <a:pt x="110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2365;p45"/>
              <p:cNvSpPr/>
              <p:nvPr/>
            </p:nvSpPr>
            <p:spPr>
              <a:xfrm>
                <a:off x="3364085" y="3057388"/>
                <a:ext cx="28056" cy="28056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563" extrusionOk="0">
                    <a:moveTo>
                      <a:pt x="775" y="1"/>
                    </a:moveTo>
                    <a:lnTo>
                      <a:pt x="696" y="14"/>
                    </a:lnTo>
                    <a:lnTo>
                      <a:pt x="618" y="14"/>
                    </a:lnTo>
                    <a:lnTo>
                      <a:pt x="473" y="67"/>
                    </a:lnTo>
                    <a:lnTo>
                      <a:pt x="342" y="132"/>
                    </a:lnTo>
                    <a:lnTo>
                      <a:pt x="224" y="237"/>
                    </a:lnTo>
                    <a:lnTo>
                      <a:pt x="132" y="342"/>
                    </a:lnTo>
                    <a:lnTo>
                      <a:pt x="67" y="486"/>
                    </a:lnTo>
                    <a:lnTo>
                      <a:pt x="14" y="631"/>
                    </a:lnTo>
                    <a:lnTo>
                      <a:pt x="1" y="709"/>
                    </a:lnTo>
                    <a:lnTo>
                      <a:pt x="1" y="788"/>
                    </a:lnTo>
                    <a:lnTo>
                      <a:pt x="1" y="867"/>
                    </a:lnTo>
                    <a:lnTo>
                      <a:pt x="14" y="945"/>
                    </a:lnTo>
                    <a:lnTo>
                      <a:pt x="67" y="1090"/>
                    </a:lnTo>
                    <a:lnTo>
                      <a:pt x="132" y="1221"/>
                    </a:lnTo>
                    <a:lnTo>
                      <a:pt x="224" y="1339"/>
                    </a:lnTo>
                    <a:lnTo>
                      <a:pt x="342" y="1431"/>
                    </a:lnTo>
                    <a:lnTo>
                      <a:pt x="473" y="1496"/>
                    </a:lnTo>
                    <a:lnTo>
                      <a:pt x="618" y="1549"/>
                    </a:lnTo>
                    <a:lnTo>
                      <a:pt x="696" y="1562"/>
                    </a:lnTo>
                    <a:lnTo>
                      <a:pt x="854" y="1562"/>
                    </a:lnTo>
                    <a:lnTo>
                      <a:pt x="932" y="1549"/>
                    </a:lnTo>
                    <a:lnTo>
                      <a:pt x="1090" y="1496"/>
                    </a:lnTo>
                    <a:lnTo>
                      <a:pt x="1221" y="1431"/>
                    </a:lnTo>
                    <a:lnTo>
                      <a:pt x="1326" y="1339"/>
                    </a:lnTo>
                    <a:lnTo>
                      <a:pt x="1431" y="1221"/>
                    </a:lnTo>
                    <a:lnTo>
                      <a:pt x="1496" y="1090"/>
                    </a:lnTo>
                    <a:lnTo>
                      <a:pt x="1549" y="945"/>
                    </a:lnTo>
                    <a:lnTo>
                      <a:pt x="1562" y="867"/>
                    </a:lnTo>
                    <a:lnTo>
                      <a:pt x="1562" y="788"/>
                    </a:lnTo>
                    <a:lnTo>
                      <a:pt x="1562" y="709"/>
                    </a:lnTo>
                    <a:lnTo>
                      <a:pt x="1549" y="631"/>
                    </a:lnTo>
                    <a:lnTo>
                      <a:pt x="1496" y="486"/>
                    </a:lnTo>
                    <a:lnTo>
                      <a:pt x="1431" y="342"/>
                    </a:lnTo>
                    <a:lnTo>
                      <a:pt x="1326" y="237"/>
                    </a:lnTo>
                    <a:lnTo>
                      <a:pt x="1221" y="132"/>
                    </a:lnTo>
                    <a:lnTo>
                      <a:pt x="1090" y="67"/>
                    </a:lnTo>
                    <a:lnTo>
                      <a:pt x="932" y="14"/>
                    </a:lnTo>
                    <a:lnTo>
                      <a:pt x="854" y="14"/>
                    </a:lnTo>
                    <a:lnTo>
                      <a:pt x="775" y="1"/>
                    </a:lnTo>
                    <a:close/>
                  </a:path>
                </a:pathLst>
              </a:custGeom>
              <a:solidFill>
                <a:srgbClr val="F7F7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2366;p45"/>
              <p:cNvSpPr/>
              <p:nvPr/>
            </p:nvSpPr>
            <p:spPr>
              <a:xfrm>
                <a:off x="3294386" y="3112728"/>
                <a:ext cx="107395" cy="48303"/>
              </a:xfrm>
              <a:custGeom>
                <a:avLst/>
                <a:gdLst/>
                <a:ahLst/>
                <a:cxnLst/>
                <a:rect l="l" t="t" r="r" b="b"/>
                <a:pathLst>
                  <a:path w="5983" h="2691" extrusionOk="0">
                    <a:moveTo>
                      <a:pt x="1208" y="1"/>
                    </a:moveTo>
                    <a:lnTo>
                      <a:pt x="1076" y="27"/>
                    </a:lnTo>
                    <a:lnTo>
                      <a:pt x="945" y="53"/>
                    </a:lnTo>
                    <a:lnTo>
                      <a:pt x="827" y="106"/>
                    </a:lnTo>
                    <a:lnTo>
                      <a:pt x="709" y="158"/>
                    </a:lnTo>
                    <a:lnTo>
                      <a:pt x="591" y="224"/>
                    </a:lnTo>
                    <a:lnTo>
                      <a:pt x="486" y="303"/>
                    </a:lnTo>
                    <a:lnTo>
                      <a:pt x="394" y="394"/>
                    </a:lnTo>
                    <a:lnTo>
                      <a:pt x="302" y="486"/>
                    </a:lnTo>
                    <a:lnTo>
                      <a:pt x="224" y="591"/>
                    </a:lnTo>
                    <a:lnTo>
                      <a:pt x="158" y="696"/>
                    </a:lnTo>
                    <a:lnTo>
                      <a:pt x="106" y="814"/>
                    </a:lnTo>
                    <a:lnTo>
                      <a:pt x="53" y="945"/>
                    </a:lnTo>
                    <a:lnTo>
                      <a:pt x="27" y="1064"/>
                    </a:lnTo>
                    <a:lnTo>
                      <a:pt x="1" y="1208"/>
                    </a:lnTo>
                    <a:lnTo>
                      <a:pt x="1" y="1339"/>
                    </a:lnTo>
                    <a:lnTo>
                      <a:pt x="1" y="1483"/>
                    </a:lnTo>
                    <a:lnTo>
                      <a:pt x="27" y="1615"/>
                    </a:lnTo>
                    <a:lnTo>
                      <a:pt x="53" y="1746"/>
                    </a:lnTo>
                    <a:lnTo>
                      <a:pt x="106" y="1864"/>
                    </a:lnTo>
                    <a:lnTo>
                      <a:pt x="158" y="1982"/>
                    </a:lnTo>
                    <a:lnTo>
                      <a:pt x="224" y="2087"/>
                    </a:lnTo>
                    <a:lnTo>
                      <a:pt x="302" y="2192"/>
                    </a:lnTo>
                    <a:lnTo>
                      <a:pt x="394" y="2297"/>
                    </a:lnTo>
                    <a:lnTo>
                      <a:pt x="486" y="2375"/>
                    </a:lnTo>
                    <a:lnTo>
                      <a:pt x="591" y="2454"/>
                    </a:lnTo>
                    <a:lnTo>
                      <a:pt x="709" y="2520"/>
                    </a:lnTo>
                    <a:lnTo>
                      <a:pt x="827" y="2585"/>
                    </a:lnTo>
                    <a:lnTo>
                      <a:pt x="945" y="2625"/>
                    </a:lnTo>
                    <a:lnTo>
                      <a:pt x="1076" y="2664"/>
                    </a:lnTo>
                    <a:lnTo>
                      <a:pt x="1208" y="2677"/>
                    </a:lnTo>
                    <a:lnTo>
                      <a:pt x="1339" y="2690"/>
                    </a:lnTo>
                    <a:lnTo>
                      <a:pt x="4632" y="2690"/>
                    </a:lnTo>
                    <a:lnTo>
                      <a:pt x="4776" y="2677"/>
                    </a:lnTo>
                    <a:lnTo>
                      <a:pt x="4907" y="2664"/>
                    </a:lnTo>
                    <a:lnTo>
                      <a:pt x="5038" y="2625"/>
                    </a:lnTo>
                    <a:lnTo>
                      <a:pt x="5156" y="2585"/>
                    </a:lnTo>
                    <a:lnTo>
                      <a:pt x="5275" y="2520"/>
                    </a:lnTo>
                    <a:lnTo>
                      <a:pt x="5393" y="2454"/>
                    </a:lnTo>
                    <a:lnTo>
                      <a:pt x="5498" y="2375"/>
                    </a:lnTo>
                    <a:lnTo>
                      <a:pt x="5589" y="2297"/>
                    </a:lnTo>
                    <a:lnTo>
                      <a:pt x="5681" y="2192"/>
                    </a:lnTo>
                    <a:lnTo>
                      <a:pt x="5747" y="2087"/>
                    </a:lnTo>
                    <a:lnTo>
                      <a:pt x="5826" y="1982"/>
                    </a:lnTo>
                    <a:lnTo>
                      <a:pt x="5878" y="1864"/>
                    </a:lnTo>
                    <a:lnTo>
                      <a:pt x="5917" y="1746"/>
                    </a:lnTo>
                    <a:lnTo>
                      <a:pt x="5957" y="1615"/>
                    </a:lnTo>
                    <a:lnTo>
                      <a:pt x="5970" y="1483"/>
                    </a:lnTo>
                    <a:lnTo>
                      <a:pt x="5983" y="1339"/>
                    </a:lnTo>
                    <a:lnTo>
                      <a:pt x="5970" y="1208"/>
                    </a:lnTo>
                    <a:lnTo>
                      <a:pt x="5957" y="1064"/>
                    </a:lnTo>
                    <a:lnTo>
                      <a:pt x="5917" y="945"/>
                    </a:lnTo>
                    <a:lnTo>
                      <a:pt x="5878" y="814"/>
                    </a:lnTo>
                    <a:lnTo>
                      <a:pt x="5826" y="696"/>
                    </a:lnTo>
                    <a:lnTo>
                      <a:pt x="5747" y="591"/>
                    </a:lnTo>
                    <a:lnTo>
                      <a:pt x="5681" y="486"/>
                    </a:lnTo>
                    <a:lnTo>
                      <a:pt x="5589" y="394"/>
                    </a:lnTo>
                    <a:lnTo>
                      <a:pt x="5498" y="303"/>
                    </a:lnTo>
                    <a:lnTo>
                      <a:pt x="5393" y="224"/>
                    </a:lnTo>
                    <a:lnTo>
                      <a:pt x="5275" y="158"/>
                    </a:lnTo>
                    <a:lnTo>
                      <a:pt x="5156" y="106"/>
                    </a:lnTo>
                    <a:lnTo>
                      <a:pt x="5038" y="53"/>
                    </a:lnTo>
                    <a:lnTo>
                      <a:pt x="4907" y="27"/>
                    </a:lnTo>
                    <a:lnTo>
                      <a:pt x="477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2367;p45"/>
              <p:cNvSpPr/>
              <p:nvPr/>
            </p:nvSpPr>
            <p:spPr>
              <a:xfrm>
                <a:off x="3300040" y="3118616"/>
                <a:ext cx="36044" cy="36295"/>
              </a:xfrm>
              <a:custGeom>
                <a:avLst/>
                <a:gdLst/>
                <a:ahLst/>
                <a:cxnLst/>
                <a:rect l="l" t="t" r="r" b="b"/>
                <a:pathLst>
                  <a:path w="2008" h="2022" extrusionOk="0">
                    <a:moveTo>
                      <a:pt x="998" y="1"/>
                    </a:moveTo>
                    <a:lnTo>
                      <a:pt x="906" y="14"/>
                    </a:lnTo>
                    <a:lnTo>
                      <a:pt x="801" y="27"/>
                    </a:lnTo>
                    <a:lnTo>
                      <a:pt x="709" y="53"/>
                    </a:lnTo>
                    <a:lnTo>
                      <a:pt x="617" y="80"/>
                    </a:lnTo>
                    <a:lnTo>
                      <a:pt x="525" y="132"/>
                    </a:lnTo>
                    <a:lnTo>
                      <a:pt x="447" y="185"/>
                    </a:lnTo>
                    <a:lnTo>
                      <a:pt x="368" y="237"/>
                    </a:lnTo>
                    <a:lnTo>
                      <a:pt x="289" y="303"/>
                    </a:lnTo>
                    <a:lnTo>
                      <a:pt x="224" y="368"/>
                    </a:lnTo>
                    <a:lnTo>
                      <a:pt x="171" y="447"/>
                    </a:lnTo>
                    <a:lnTo>
                      <a:pt x="119" y="539"/>
                    </a:lnTo>
                    <a:lnTo>
                      <a:pt x="79" y="617"/>
                    </a:lnTo>
                    <a:lnTo>
                      <a:pt x="40" y="709"/>
                    </a:lnTo>
                    <a:lnTo>
                      <a:pt x="14" y="814"/>
                    </a:lnTo>
                    <a:lnTo>
                      <a:pt x="1" y="906"/>
                    </a:lnTo>
                    <a:lnTo>
                      <a:pt x="1" y="1011"/>
                    </a:lnTo>
                    <a:lnTo>
                      <a:pt x="1" y="1116"/>
                    </a:lnTo>
                    <a:lnTo>
                      <a:pt x="14" y="1221"/>
                    </a:lnTo>
                    <a:lnTo>
                      <a:pt x="40" y="1313"/>
                    </a:lnTo>
                    <a:lnTo>
                      <a:pt x="79" y="1405"/>
                    </a:lnTo>
                    <a:lnTo>
                      <a:pt x="119" y="1496"/>
                    </a:lnTo>
                    <a:lnTo>
                      <a:pt x="171" y="1575"/>
                    </a:lnTo>
                    <a:lnTo>
                      <a:pt x="224" y="1654"/>
                    </a:lnTo>
                    <a:lnTo>
                      <a:pt x="289" y="1719"/>
                    </a:lnTo>
                    <a:lnTo>
                      <a:pt x="368" y="1785"/>
                    </a:lnTo>
                    <a:lnTo>
                      <a:pt x="447" y="1851"/>
                    </a:lnTo>
                    <a:lnTo>
                      <a:pt x="525" y="1903"/>
                    </a:lnTo>
                    <a:lnTo>
                      <a:pt x="617" y="1942"/>
                    </a:lnTo>
                    <a:lnTo>
                      <a:pt x="709" y="1969"/>
                    </a:lnTo>
                    <a:lnTo>
                      <a:pt x="801" y="1995"/>
                    </a:lnTo>
                    <a:lnTo>
                      <a:pt x="906" y="2008"/>
                    </a:lnTo>
                    <a:lnTo>
                      <a:pt x="998" y="2021"/>
                    </a:lnTo>
                    <a:lnTo>
                      <a:pt x="1103" y="2008"/>
                    </a:lnTo>
                    <a:lnTo>
                      <a:pt x="1208" y="1995"/>
                    </a:lnTo>
                    <a:lnTo>
                      <a:pt x="1299" y="1969"/>
                    </a:lnTo>
                    <a:lnTo>
                      <a:pt x="1391" y="1942"/>
                    </a:lnTo>
                    <a:lnTo>
                      <a:pt x="1483" y="1903"/>
                    </a:lnTo>
                    <a:lnTo>
                      <a:pt x="1562" y="1851"/>
                    </a:lnTo>
                    <a:lnTo>
                      <a:pt x="1640" y="1785"/>
                    </a:lnTo>
                    <a:lnTo>
                      <a:pt x="1719" y="1719"/>
                    </a:lnTo>
                    <a:lnTo>
                      <a:pt x="1785" y="1654"/>
                    </a:lnTo>
                    <a:lnTo>
                      <a:pt x="1837" y="1575"/>
                    </a:lnTo>
                    <a:lnTo>
                      <a:pt x="1890" y="1496"/>
                    </a:lnTo>
                    <a:lnTo>
                      <a:pt x="1929" y="1405"/>
                    </a:lnTo>
                    <a:lnTo>
                      <a:pt x="1968" y="1313"/>
                    </a:lnTo>
                    <a:lnTo>
                      <a:pt x="1995" y="1221"/>
                    </a:lnTo>
                    <a:lnTo>
                      <a:pt x="2008" y="1116"/>
                    </a:lnTo>
                    <a:lnTo>
                      <a:pt x="2008" y="1011"/>
                    </a:lnTo>
                    <a:lnTo>
                      <a:pt x="2008" y="906"/>
                    </a:lnTo>
                    <a:lnTo>
                      <a:pt x="1995" y="814"/>
                    </a:lnTo>
                    <a:lnTo>
                      <a:pt x="1968" y="709"/>
                    </a:lnTo>
                    <a:lnTo>
                      <a:pt x="1929" y="617"/>
                    </a:lnTo>
                    <a:lnTo>
                      <a:pt x="1890" y="539"/>
                    </a:lnTo>
                    <a:lnTo>
                      <a:pt x="1837" y="447"/>
                    </a:lnTo>
                    <a:lnTo>
                      <a:pt x="1785" y="368"/>
                    </a:lnTo>
                    <a:lnTo>
                      <a:pt x="1719" y="303"/>
                    </a:lnTo>
                    <a:lnTo>
                      <a:pt x="1640" y="237"/>
                    </a:lnTo>
                    <a:lnTo>
                      <a:pt x="1562" y="185"/>
                    </a:lnTo>
                    <a:lnTo>
                      <a:pt x="1483" y="132"/>
                    </a:lnTo>
                    <a:lnTo>
                      <a:pt x="1391" y="80"/>
                    </a:lnTo>
                    <a:lnTo>
                      <a:pt x="1299" y="53"/>
                    </a:lnTo>
                    <a:lnTo>
                      <a:pt x="1208" y="27"/>
                    </a:lnTo>
                    <a:lnTo>
                      <a:pt x="1103" y="14"/>
                    </a:lnTo>
                    <a:lnTo>
                      <a:pt x="998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368;p45"/>
              <p:cNvSpPr/>
              <p:nvPr/>
            </p:nvSpPr>
            <p:spPr>
              <a:xfrm>
                <a:off x="3304043" y="3122870"/>
                <a:ext cx="28038" cy="28038"/>
              </a:xfrm>
              <a:custGeom>
                <a:avLst/>
                <a:gdLst/>
                <a:ahLst/>
                <a:cxnLst/>
                <a:rect l="l" t="t" r="r" b="b"/>
                <a:pathLst>
                  <a:path w="1562" h="1562" extrusionOk="0">
                    <a:moveTo>
                      <a:pt x="696" y="0"/>
                    </a:moveTo>
                    <a:lnTo>
                      <a:pt x="617" y="13"/>
                    </a:lnTo>
                    <a:lnTo>
                      <a:pt x="473" y="52"/>
                    </a:lnTo>
                    <a:lnTo>
                      <a:pt x="342" y="131"/>
                    </a:lnTo>
                    <a:lnTo>
                      <a:pt x="224" y="223"/>
                    </a:lnTo>
                    <a:lnTo>
                      <a:pt x="132" y="341"/>
                    </a:lnTo>
                    <a:lnTo>
                      <a:pt x="66" y="472"/>
                    </a:lnTo>
                    <a:lnTo>
                      <a:pt x="14" y="617"/>
                    </a:lnTo>
                    <a:lnTo>
                      <a:pt x="1" y="695"/>
                    </a:lnTo>
                    <a:lnTo>
                      <a:pt x="1" y="774"/>
                    </a:lnTo>
                    <a:lnTo>
                      <a:pt x="1" y="853"/>
                    </a:lnTo>
                    <a:lnTo>
                      <a:pt x="14" y="931"/>
                    </a:lnTo>
                    <a:lnTo>
                      <a:pt x="66" y="1076"/>
                    </a:lnTo>
                    <a:lnTo>
                      <a:pt x="132" y="1207"/>
                    </a:lnTo>
                    <a:lnTo>
                      <a:pt x="224" y="1325"/>
                    </a:lnTo>
                    <a:lnTo>
                      <a:pt x="342" y="1417"/>
                    </a:lnTo>
                    <a:lnTo>
                      <a:pt x="473" y="1496"/>
                    </a:lnTo>
                    <a:lnTo>
                      <a:pt x="617" y="1535"/>
                    </a:lnTo>
                    <a:lnTo>
                      <a:pt x="696" y="1548"/>
                    </a:lnTo>
                    <a:lnTo>
                      <a:pt x="775" y="1561"/>
                    </a:lnTo>
                    <a:lnTo>
                      <a:pt x="866" y="1548"/>
                    </a:lnTo>
                    <a:lnTo>
                      <a:pt x="932" y="1535"/>
                    </a:lnTo>
                    <a:lnTo>
                      <a:pt x="1089" y="1496"/>
                    </a:lnTo>
                    <a:lnTo>
                      <a:pt x="1221" y="1417"/>
                    </a:lnTo>
                    <a:lnTo>
                      <a:pt x="1326" y="1325"/>
                    </a:lnTo>
                    <a:lnTo>
                      <a:pt x="1431" y="1207"/>
                    </a:lnTo>
                    <a:lnTo>
                      <a:pt x="1496" y="1076"/>
                    </a:lnTo>
                    <a:lnTo>
                      <a:pt x="1549" y="931"/>
                    </a:lnTo>
                    <a:lnTo>
                      <a:pt x="1562" y="853"/>
                    </a:lnTo>
                    <a:lnTo>
                      <a:pt x="1562" y="774"/>
                    </a:lnTo>
                    <a:lnTo>
                      <a:pt x="1562" y="695"/>
                    </a:lnTo>
                    <a:lnTo>
                      <a:pt x="1549" y="617"/>
                    </a:lnTo>
                    <a:lnTo>
                      <a:pt x="1496" y="472"/>
                    </a:lnTo>
                    <a:lnTo>
                      <a:pt x="1431" y="341"/>
                    </a:lnTo>
                    <a:lnTo>
                      <a:pt x="1326" y="223"/>
                    </a:lnTo>
                    <a:lnTo>
                      <a:pt x="1221" y="131"/>
                    </a:lnTo>
                    <a:lnTo>
                      <a:pt x="1089" y="52"/>
                    </a:lnTo>
                    <a:lnTo>
                      <a:pt x="932" y="13"/>
                    </a:lnTo>
                    <a:lnTo>
                      <a:pt x="866" y="0"/>
                    </a:lnTo>
                    <a:close/>
                  </a:path>
                </a:pathLst>
              </a:custGeom>
              <a:solidFill>
                <a:srgbClr val="F7F7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369;p45"/>
              <p:cNvSpPr/>
              <p:nvPr/>
            </p:nvSpPr>
            <p:spPr>
              <a:xfrm>
                <a:off x="3294386" y="3177725"/>
                <a:ext cx="107395" cy="48303"/>
              </a:xfrm>
              <a:custGeom>
                <a:avLst/>
                <a:gdLst/>
                <a:ahLst/>
                <a:cxnLst/>
                <a:rect l="l" t="t" r="r" b="b"/>
                <a:pathLst>
                  <a:path w="5983" h="2691" extrusionOk="0">
                    <a:moveTo>
                      <a:pt x="1208" y="1"/>
                    </a:moveTo>
                    <a:lnTo>
                      <a:pt x="1076" y="27"/>
                    </a:lnTo>
                    <a:lnTo>
                      <a:pt x="945" y="66"/>
                    </a:lnTo>
                    <a:lnTo>
                      <a:pt x="827" y="106"/>
                    </a:lnTo>
                    <a:lnTo>
                      <a:pt x="709" y="158"/>
                    </a:lnTo>
                    <a:lnTo>
                      <a:pt x="591" y="224"/>
                    </a:lnTo>
                    <a:lnTo>
                      <a:pt x="486" y="302"/>
                    </a:lnTo>
                    <a:lnTo>
                      <a:pt x="394" y="394"/>
                    </a:lnTo>
                    <a:lnTo>
                      <a:pt x="302" y="486"/>
                    </a:lnTo>
                    <a:lnTo>
                      <a:pt x="224" y="591"/>
                    </a:lnTo>
                    <a:lnTo>
                      <a:pt x="158" y="709"/>
                    </a:lnTo>
                    <a:lnTo>
                      <a:pt x="106" y="827"/>
                    </a:lnTo>
                    <a:lnTo>
                      <a:pt x="53" y="945"/>
                    </a:lnTo>
                    <a:lnTo>
                      <a:pt x="27" y="1076"/>
                    </a:lnTo>
                    <a:lnTo>
                      <a:pt x="1" y="1208"/>
                    </a:lnTo>
                    <a:lnTo>
                      <a:pt x="1" y="1339"/>
                    </a:lnTo>
                    <a:lnTo>
                      <a:pt x="1" y="1483"/>
                    </a:lnTo>
                    <a:lnTo>
                      <a:pt x="27" y="1614"/>
                    </a:lnTo>
                    <a:lnTo>
                      <a:pt x="53" y="1746"/>
                    </a:lnTo>
                    <a:lnTo>
                      <a:pt x="106" y="1864"/>
                    </a:lnTo>
                    <a:lnTo>
                      <a:pt x="158" y="1982"/>
                    </a:lnTo>
                    <a:lnTo>
                      <a:pt x="224" y="2100"/>
                    </a:lnTo>
                    <a:lnTo>
                      <a:pt x="302" y="2205"/>
                    </a:lnTo>
                    <a:lnTo>
                      <a:pt x="394" y="2297"/>
                    </a:lnTo>
                    <a:lnTo>
                      <a:pt x="486" y="2388"/>
                    </a:lnTo>
                    <a:lnTo>
                      <a:pt x="591" y="2454"/>
                    </a:lnTo>
                    <a:lnTo>
                      <a:pt x="709" y="2533"/>
                    </a:lnTo>
                    <a:lnTo>
                      <a:pt x="827" y="2585"/>
                    </a:lnTo>
                    <a:lnTo>
                      <a:pt x="945" y="2625"/>
                    </a:lnTo>
                    <a:lnTo>
                      <a:pt x="1076" y="2664"/>
                    </a:lnTo>
                    <a:lnTo>
                      <a:pt x="1208" y="2677"/>
                    </a:lnTo>
                    <a:lnTo>
                      <a:pt x="1339" y="2690"/>
                    </a:lnTo>
                    <a:lnTo>
                      <a:pt x="4632" y="2690"/>
                    </a:lnTo>
                    <a:lnTo>
                      <a:pt x="4776" y="2677"/>
                    </a:lnTo>
                    <a:lnTo>
                      <a:pt x="4907" y="2664"/>
                    </a:lnTo>
                    <a:lnTo>
                      <a:pt x="5038" y="2625"/>
                    </a:lnTo>
                    <a:lnTo>
                      <a:pt x="5156" y="2585"/>
                    </a:lnTo>
                    <a:lnTo>
                      <a:pt x="5275" y="2533"/>
                    </a:lnTo>
                    <a:lnTo>
                      <a:pt x="5393" y="2454"/>
                    </a:lnTo>
                    <a:lnTo>
                      <a:pt x="5498" y="2388"/>
                    </a:lnTo>
                    <a:lnTo>
                      <a:pt x="5589" y="2297"/>
                    </a:lnTo>
                    <a:lnTo>
                      <a:pt x="5681" y="2205"/>
                    </a:lnTo>
                    <a:lnTo>
                      <a:pt x="5747" y="2100"/>
                    </a:lnTo>
                    <a:lnTo>
                      <a:pt x="5826" y="1982"/>
                    </a:lnTo>
                    <a:lnTo>
                      <a:pt x="5878" y="1864"/>
                    </a:lnTo>
                    <a:lnTo>
                      <a:pt x="5917" y="1746"/>
                    </a:lnTo>
                    <a:lnTo>
                      <a:pt x="5957" y="1614"/>
                    </a:lnTo>
                    <a:lnTo>
                      <a:pt x="5970" y="1483"/>
                    </a:lnTo>
                    <a:lnTo>
                      <a:pt x="5983" y="1339"/>
                    </a:lnTo>
                    <a:lnTo>
                      <a:pt x="5970" y="1208"/>
                    </a:lnTo>
                    <a:lnTo>
                      <a:pt x="5957" y="1076"/>
                    </a:lnTo>
                    <a:lnTo>
                      <a:pt x="5917" y="945"/>
                    </a:lnTo>
                    <a:lnTo>
                      <a:pt x="5878" y="827"/>
                    </a:lnTo>
                    <a:lnTo>
                      <a:pt x="5826" y="709"/>
                    </a:lnTo>
                    <a:lnTo>
                      <a:pt x="5747" y="591"/>
                    </a:lnTo>
                    <a:lnTo>
                      <a:pt x="5681" y="486"/>
                    </a:lnTo>
                    <a:lnTo>
                      <a:pt x="5589" y="394"/>
                    </a:lnTo>
                    <a:lnTo>
                      <a:pt x="5498" y="302"/>
                    </a:lnTo>
                    <a:lnTo>
                      <a:pt x="5393" y="224"/>
                    </a:lnTo>
                    <a:lnTo>
                      <a:pt x="5275" y="158"/>
                    </a:lnTo>
                    <a:lnTo>
                      <a:pt x="5156" y="106"/>
                    </a:lnTo>
                    <a:lnTo>
                      <a:pt x="5038" y="66"/>
                    </a:lnTo>
                    <a:lnTo>
                      <a:pt x="4907" y="27"/>
                    </a:lnTo>
                    <a:lnTo>
                      <a:pt x="4776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2370;p45"/>
              <p:cNvSpPr/>
              <p:nvPr/>
            </p:nvSpPr>
            <p:spPr>
              <a:xfrm>
                <a:off x="3360083" y="3183846"/>
                <a:ext cx="36062" cy="36062"/>
              </a:xfrm>
              <a:custGeom>
                <a:avLst/>
                <a:gdLst/>
                <a:ahLst/>
                <a:cxnLst/>
                <a:rect l="l" t="t" r="r" b="b"/>
                <a:pathLst>
                  <a:path w="2009" h="2009" extrusionOk="0">
                    <a:moveTo>
                      <a:pt x="906" y="1"/>
                    </a:moveTo>
                    <a:lnTo>
                      <a:pt x="801" y="14"/>
                    </a:lnTo>
                    <a:lnTo>
                      <a:pt x="709" y="40"/>
                    </a:lnTo>
                    <a:lnTo>
                      <a:pt x="617" y="80"/>
                    </a:lnTo>
                    <a:lnTo>
                      <a:pt x="526" y="119"/>
                    </a:lnTo>
                    <a:lnTo>
                      <a:pt x="447" y="171"/>
                    </a:lnTo>
                    <a:lnTo>
                      <a:pt x="368" y="224"/>
                    </a:lnTo>
                    <a:lnTo>
                      <a:pt x="290" y="289"/>
                    </a:lnTo>
                    <a:lnTo>
                      <a:pt x="224" y="368"/>
                    </a:lnTo>
                    <a:lnTo>
                      <a:pt x="171" y="447"/>
                    </a:lnTo>
                    <a:lnTo>
                      <a:pt x="119" y="526"/>
                    </a:lnTo>
                    <a:lnTo>
                      <a:pt x="80" y="617"/>
                    </a:lnTo>
                    <a:lnTo>
                      <a:pt x="40" y="709"/>
                    </a:lnTo>
                    <a:lnTo>
                      <a:pt x="14" y="801"/>
                    </a:lnTo>
                    <a:lnTo>
                      <a:pt x="1" y="906"/>
                    </a:lnTo>
                    <a:lnTo>
                      <a:pt x="1" y="998"/>
                    </a:lnTo>
                    <a:lnTo>
                      <a:pt x="1" y="1103"/>
                    </a:lnTo>
                    <a:lnTo>
                      <a:pt x="14" y="1208"/>
                    </a:lnTo>
                    <a:lnTo>
                      <a:pt x="40" y="1300"/>
                    </a:lnTo>
                    <a:lnTo>
                      <a:pt x="80" y="1391"/>
                    </a:lnTo>
                    <a:lnTo>
                      <a:pt x="119" y="1483"/>
                    </a:lnTo>
                    <a:lnTo>
                      <a:pt x="171" y="1562"/>
                    </a:lnTo>
                    <a:lnTo>
                      <a:pt x="224" y="1641"/>
                    </a:lnTo>
                    <a:lnTo>
                      <a:pt x="290" y="1719"/>
                    </a:lnTo>
                    <a:lnTo>
                      <a:pt x="368" y="1785"/>
                    </a:lnTo>
                    <a:lnTo>
                      <a:pt x="447" y="1837"/>
                    </a:lnTo>
                    <a:lnTo>
                      <a:pt x="526" y="1890"/>
                    </a:lnTo>
                    <a:lnTo>
                      <a:pt x="617" y="1929"/>
                    </a:lnTo>
                    <a:lnTo>
                      <a:pt x="709" y="1969"/>
                    </a:lnTo>
                    <a:lnTo>
                      <a:pt x="801" y="1995"/>
                    </a:lnTo>
                    <a:lnTo>
                      <a:pt x="906" y="2008"/>
                    </a:lnTo>
                    <a:lnTo>
                      <a:pt x="1103" y="2008"/>
                    </a:lnTo>
                    <a:lnTo>
                      <a:pt x="1208" y="1995"/>
                    </a:lnTo>
                    <a:lnTo>
                      <a:pt x="1300" y="1969"/>
                    </a:lnTo>
                    <a:lnTo>
                      <a:pt x="1392" y="1929"/>
                    </a:lnTo>
                    <a:lnTo>
                      <a:pt x="1483" y="1890"/>
                    </a:lnTo>
                    <a:lnTo>
                      <a:pt x="1562" y="1837"/>
                    </a:lnTo>
                    <a:lnTo>
                      <a:pt x="1641" y="1785"/>
                    </a:lnTo>
                    <a:lnTo>
                      <a:pt x="1719" y="1719"/>
                    </a:lnTo>
                    <a:lnTo>
                      <a:pt x="1785" y="1641"/>
                    </a:lnTo>
                    <a:lnTo>
                      <a:pt x="1838" y="1562"/>
                    </a:lnTo>
                    <a:lnTo>
                      <a:pt x="1890" y="1483"/>
                    </a:lnTo>
                    <a:lnTo>
                      <a:pt x="1929" y="1391"/>
                    </a:lnTo>
                    <a:lnTo>
                      <a:pt x="1969" y="1300"/>
                    </a:lnTo>
                    <a:lnTo>
                      <a:pt x="1995" y="1208"/>
                    </a:lnTo>
                    <a:lnTo>
                      <a:pt x="2008" y="1103"/>
                    </a:lnTo>
                    <a:lnTo>
                      <a:pt x="2008" y="998"/>
                    </a:lnTo>
                    <a:lnTo>
                      <a:pt x="2008" y="906"/>
                    </a:lnTo>
                    <a:lnTo>
                      <a:pt x="1995" y="801"/>
                    </a:lnTo>
                    <a:lnTo>
                      <a:pt x="1969" y="709"/>
                    </a:lnTo>
                    <a:lnTo>
                      <a:pt x="1929" y="617"/>
                    </a:lnTo>
                    <a:lnTo>
                      <a:pt x="1890" y="526"/>
                    </a:lnTo>
                    <a:lnTo>
                      <a:pt x="1838" y="447"/>
                    </a:lnTo>
                    <a:lnTo>
                      <a:pt x="1785" y="368"/>
                    </a:lnTo>
                    <a:lnTo>
                      <a:pt x="1719" y="289"/>
                    </a:lnTo>
                    <a:lnTo>
                      <a:pt x="1641" y="224"/>
                    </a:lnTo>
                    <a:lnTo>
                      <a:pt x="1562" y="171"/>
                    </a:lnTo>
                    <a:lnTo>
                      <a:pt x="1483" y="119"/>
                    </a:lnTo>
                    <a:lnTo>
                      <a:pt x="1392" y="80"/>
                    </a:lnTo>
                    <a:lnTo>
                      <a:pt x="1300" y="40"/>
                    </a:lnTo>
                    <a:lnTo>
                      <a:pt x="1208" y="14"/>
                    </a:lnTo>
                    <a:lnTo>
                      <a:pt x="110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2371;p45"/>
              <p:cNvSpPr/>
              <p:nvPr/>
            </p:nvSpPr>
            <p:spPr>
              <a:xfrm>
                <a:off x="3364085" y="3187849"/>
                <a:ext cx="28056" cy="28056"/>
              </a:xfrm>
              <a:custGeom>
                <a:avLst/>
                <a:gdLst/>
                <a:ahLst/>
                <a:cxnLst/>
                <a:rect l="l" t="t" r="r" b="b"/>
                <a:pathLst>
                  <a:path w="1563" h="1563" extrusionOk="0">
                    <a:moveTo>
                      <a:pt x="696" y="1"/>
                    </a:moveTo>
                    <a:lnTo>
                      <a:pt x="618" y="14"/>
                    </a:lnTo>
                    <a:lnTo>
                      <a:pt x="473" y="66"/>
                    </a:lnTo>
                    <a:lnTo>
                      <a:pt x="342" y="132"/>
                    </a:lnTo>
                    <a:lnTo>
                      <a:pt x="224" y="224"/>
                    </a:lnTo>
                    <a:lnTo>
                      <a:pt x="132" y="342"/>
                    </a:lnTo>
                    <a:lnTo>
                      <a:pt x="67" y="473"/>
                    </a:lnTo>
                    <a:lnTo>
                      <a:pt x="14" y="617"/>
                    </a:lnTo>
                    <a:lnTo>
                      <a:pt x="1" y="696"/>
                    </a:lnTo>
                    <a:lnTo>
                      <a:pt x="1" y="775"/>
                    </a:lnTo>
                    <a:lnTo>
                      <a:pt x="1" y="867"/>
                    </a:lnTo>
                    <a:lnTo>
                      <a:pt x="14" y="932"/>
                    </a:lnTo>
                    <a:lnTo>
                      <a:pt x="67" y="1090"/>
                    </a:lnTo>
                    <a:lnTo>
                      <a:pt x="132" y="1221"/>
                    </a:lnTo>
                    <a:lnTo>
                      <a:pt x="224" y="1326"/>
                    </a:lnTo>
                    <a:lnTo>
                      <a:pt x="342" y="1431"/>
                    </a:lnTo>
                    <a:lnTo>
                      <a:pt x="473" y="1496"/>
                    </a:lnTo>
                    <a:lnTo>
                      <a:pt x="618" y="1549"/>
                    </a:lnTo>
                    <a:lnTo>
                      <a:pt x="696" y="1562"/>
                    </a:lnTo>
                    <a:lnTo>
                      <a:pt x="854" y="1562"/>
                    </a:lnTo>
                    <a:lnTo>
                      <a:pt x="932" y="1549"/>
                    </a:lnTo>
                    <a:lnTo>
                      <a:pt x="1090" y="1496"/>
                    </a:lnTo>
                    <a:lnTo>
                      <a:pt x="1221" y="1431"/>
                    </a:lnTo>
                    <a:lnTo>
                      <a:pt x="1326" y="1326"/>
                    </a:lnTo>
                    <a:lnTo>
                      <a:pt x="1431" y="1221"/>
                    </a:lnTo>
                    <a:lnTo>
                      <a:pt x="1496" y="1090"/>
                    </a:lnTo>
                    <a:lnTo>
                      <a:pt x="1549" y="932"/>
                    </a:lnTo>
                    <a:lnTo>
                      <a:pt x="1562" y="867"/>
                    </a:lnTo>
                    <a:lnTo>
                      <a:pt x="1562" y="775"/>
                    </a:lnTo>
                    <a:lnTo>
                      <a:pt x="1562" y="696"/>
                    </a:lnTo>
                    <a:lnTo>
                      <a:pt x="1549" y="617"/>
                    </a:lnTo>
                    <a:lnTo>
                      <a:pt x="1496" y="473"/>
                    </a:lnTo>
                    <a:lnTo>
                      <a:pt x="1431" y="342"/>
                    </a:lnTo>
                    <a:lnTo>
                      <a:pt x="1326" y="224"/>
                    </a:lnTo>
                    <a:lnTo>
                      <a:pt x="1221" y="132"/>
                    </a:lnTo>
                    <a:lnTo>
                      <a:pt x="1090" y="66"/>
                    </a:lnTo>
                    <a:lnTo>
                      <a:pt x="932" y="14"/>
                    </a:lnTo>
                    <a:lnTo>
                      <a:pt x="854" y="1"/>
                    </a:lnTo>
                    <a:close/>
                  </a:path>
                </a:pathLst>
              </a:custGeom>
              <a:solidFill>
                <a:srgbClr val="F7F7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372;p45"/>
              <p:cNvSpPr/>
              <p:nvPr/>
            </p:nvSpPr>
            <p:spPr>
              <a:xfrm>
                <a:off x="3126248" y="2186095"/>
                <a:ext cx="42183" cy="41931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2336" extrusionOk="0">
                    <a:moveTo>
                      <a:pt x="1050" y="1"/>
                    </a:moveTo>
                    <a:lnTo>
                      <a:pt x="932" y="14"/>
                    </a:lnTo>
                    <a:lnTo>
                      <a:pt x="814" y="53"/>
                    </a:lnTo>
                    <a:lnTo>
                      <a:pt x="709" y="92"/>
                    </a:lnTo>
                    <a:lnTo>
                      <a:pt x="604" y="132"/>
                    </a:lnTo>
                    <a:lnTo>
                      <a:pt x="512" y="197"/>
                    </a:lnTo>
                    <a:lnTo>
                      <a:pt x="421" y="263"/>
                    </a:lnTo>
                    <a:lnTo>
                      <a:pt x="342" y="342"/>
                    </a:lnTo>
                    <a:lnTo>
                      <a:pt x="263" y="420"/>
                    </a:lnTo>
                    <a:lnTo>
                      <a:pt x="198" y="512"/>
                    </a:lnTo>
                    <a:lnTo>
                      <a:pt x="132" y="604"/>
                    </a:lnTo>
                    <a:lnTo>
                      <a:pt x="93" y="709"/>
                    </a:lnTo>
                    <a:lnTo>
                      <a:pt x="53" y="814"/>
                    </a:lnTo>
                    <a:lnTo>
                      <a:pt x="14" y="932"/>
                    </a:lnTo>
                    <a:lnTo>
                      <a:pt x="1" y="1050"/>
                    </a:lnTo>
                    <a:lnTo>
                      <a:pt x="1" y="1168"/>
                    </a:lnTo>
                    <a:lnTo>
                      <a:pt x="1" y="1286"/>
                    </a:lnTo>
                    <a:lnTo>
                      <a:pt x="14" y="1404"/>
                    </a:lnTo>
                    <a:lnTo>
                      <a:pt x="53" y="1522"/>
                    </a:lnTo>
                    <a:lnTo>
                      <a:pt x="93" y="1627"/>
                    </a:lnTo>
                    <a:lnTo>
                      <a:pt x="132" y="1732"/>
                    </a:lnTo>
                    <a:lnTo>
                      <a:pt x="198" y="1824"/>
                    </a:lnTo>
                    <a:lnTo>
                      <a:pt x="263" y="1916"/>
                    </a:lnTo>
                    <a:lnTo>
                      <a:pt x="342" y="1995"/>
                    </a:lnTo>
                    <a:lnTo>
                      <a:pt x="421" y="2073"/>
                    </a:lnTo>
                    <a:lnTo>
                      <a:pt x="512" y="2139"/>
                    </a:lnTo>
                    <a:lnTo>
                      <a:pt x="604" y="2205"/>
                    </a:lnTo>
                    <a:lnTo>
                      <a:pt x="709" y="2244"/>
                    </a:lnTo>
                    <a:lnTo>
                      <a:pt x="814" y="2283"/>
                    </a:lnTo>
                    <a:lnTo>
                      <a:pt x="932" y="2323"/>
                    </a:lnTo>
                    <a:lnTo>
                      <a:pt x="1050" y="2336"/>
                    </a:lnTo>
                    <a:lnTo>
                      <a:pt x="1286" y="2336"/>
                    </a:lnTo>
                    <a:lnTo>
                      <a:pt x="1405" y="2323"/>
                    </a:lnTo>
                    <a:lnTo>
                      <a:pt x="1523" y="2283"/>
                    </a:lnTo>
                    <a:lnTo>
                      <a:pt x="1628" y="2244"/>
                    </a:lnTo>
                    <a:lnTo>
                      <a:pt x="1732" y="2205"/>
                    </a:lnTo>
                    <a:lnTo>
                      <a:pt x="1824" y="2139"/>
                    </a:lnTo>
                    <a:lnTo>
                      <a:pt x="1916" y="2073"/>
                    </a:lnTo>
                    <a:lnTo>
                      <a:pt x="1995" y="1995"/>
                    </a:lnTo>
                    <a:lnTo>
                      <a:pt x="2074" y="1916"/>
                    </a:lnTo>
                    <a:lnTo>
                      <a:pt x="2139" y="1824"/>
                    </a:lnTo>
                    <a:lnTo>
                      <a:pt x="2205" y="1732"/>
                    </a:lnTo>
                    <a:lnTo>
                      <a:pt x="2244" y="1627"/>
                    </a:lnTo>
                    <a:lnTo>
                      <a:pt x="2283" y="1522"/>
                    </a:lnTo>
                    <a:lnTo>
                      <a:pt x="2323" y="1404"/>
                    </a:lnTo>
                    <a:lnTo>
                      <a:pt x="2336" y="1286"/>
                    </a:lnTo>
                    <a:lnTo>
                      <a:pt x="2349" y="1168"/>
                    </a:lnTo>
                    <a:lnTo>
                      <a:pt x="2336" y="1050"/>
                    </a:lnTo>
                    <a:lnTo>
                      <a:pt x="2323" y="932"/>
                    </a:lnTo>
                    <a:lnTo>
                      <a:pt x="2283" y="814"/>
                    </a:lnTo>
                    <a:lnTo>
                      <a:pt x="2244" y="709"/>
                    </a:lnTo>
                    <a:lnTo>
                      <a:pt x="2205" y="604"/>
                    </a:lnTo>
                    <a:lnTo>
                      <a:pt x="2139" y="512"/>
                    </a:lnTo>
                    <a:lnTo>
                      <a:pt x="2074" y="420"/>
                    </a:lnTo>
                    <a:lnTo>
                      <a:pt x="1995" y="342"/>
                    </a:lnTo>
                    <a:lnTo>
                      <a:pt x="1916" y="263"/>
                    </a:lnTo>
                    <a:lnTo>
                      <a:pt x="1824" y="197"/>
                    </a:lnTo>
                    <a:lnTo>
                      <a:pt x="1732" y="132"/>
                    </a:lnTo>
                    <a:lnTo>
                      <a:pt x="1628" y="92"/>
                    </a:lnTo>
                    <a:lnTo>
                      <a:pt x="1523" y="53"/>
                    </a:lnTo>
                    <a:lnTo>
                      <a:pt x="1405" y="14"/>
                    </a:lnTo>
                    <a:lnTo>
                      <a:pt x="12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373;p45"/>
              <p:cNvSpPr/>
              <p:nvPr/>
            </p:nvSpPr>
            <p:spPr>
              <a:xfrm>
                <a:off x="3190311" y="2188680"/>
                <a:ext cx="207951" cy="36762"/>
              </a:xfrm>
              <a:custGeom>
                <a:avLst/>
                <a:gdLst/>
                <a:ahLst/>
                <a:cxnLst/>
                <a:rect l="l" t="t" r="r" b="b"/>
                <a:pathLst>
                  <a:path w="11585" h="2048" extrusionOk="0">
                    <a:moveTo>
                      <a:pt x="0" y="1"/>
                    </a:moveTo>
                    <a:lnTo>
                      <a:pt x="0" y="2047"/>
                    </a:lnTo>
                    <a:lnTo>
                      <a:pt x="11584" y="2047"/>
                    </a:lnTo>
                    <a:lnTo>
                      <a:pt x="1158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374;p45"/>
              <p:cNvSpPr/>
              <p:nvPr/>
            </p:nvSpPr>
            <p:spPr>
              <a:xfrm>
                <a:off x="3126248" y="2272758"/>
                <a:ext cx="42183" cy="42165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2349" extrusionOk="0">
                    <a:moveTo>
                      <a:pt x="1168" y="0"/>
                    </a:moveTo>
                    <a:lnTo>
                      <a:pt x="1050" y="13"/>
                    </a:lnTo>
                    <a:lnTo>
                      <a:pt x="932" y="27"/>
                    </a:lnTo>
                    <a:lnTo>
                      <a:pt x="814" y="53"/>
                    </a:lnTo>
                    <a:lnTo>
                      <a:pt x="709" y="92"/>
                    </a:lnTo>
                    <a:lnTo>
                      <a:pt x="604" y="145"/>
                    </a:lnTo>
                    <a:lnTo>
                      <a:pt x="512" y="197"/>
                    </a:lnTo>
                    <a:lnTo>
                      <a:pt x="421" y="263"/>
                    </a:lnTo>
                    <a:lnTo>
                      <a:pt x="342" y="341"/>
                    </a:lnTo>
                    <a:lnTo>
                      <a:pt x="263" y="433"/>
                    </a:lnTo>
                    <a:lnTo>
                      <a:pt x="198" y="512"/>
                    </a:lnTo>
                    <a:lnTo>
                      <a:pt x="132" y="617"/>
                    </a:lnTo>
                    <a:lnTo>
                      <a:pt x="93" y="722"/>
                    </a:lnTo>
                    <a:lnTo>
                      <a:pt x="53" y="827"/>
                    </a:lnTo>
                    <a:lnTo>
                      <a:pt x="14" y="932"/>
                    </a:lnTo>
                    <a:lnTo>
                      <a:pt x="1" y="1050"/>
                    </a:lnTo>
                    <a:lnTo>
                      <a:pt x="1" y="1168"/>
                    </a:lnTo>
                    <a:lnTo>
                      <a:pt x="1" y="1299"/>
                    </a:lnTo>
                    <a:lnTo>
                      <a:pt x="14" y="1417"/>
                    </a:lnTo>
                    <a:lnTo>
                      <a:pt x="53" y="1522"/>
                    </a:lnTo>
                    <a:lnTo>
                      <a:pt x="93" y="1627"/>
                    </a:lnTo>
                    <a:lnTo>
                      <a:pt x="132" y="1732"/>
                    </a:lnTo>
                    <a:lnTo>
                      <a:pt x="198" y="1837"/>
                    </a:lnTo>
                    <a:lnTo>
                      <a:pt x="263" y="1916"/>
                    </a:lnTo>
                    <a:lnTo>
                      <a:pt x="342" y="2008"/>
                    </a:lnTo>
                    <a:lnTo>
                      <a:pt x="421" y="2086"/>
                    </a:lnTo>
                    <a:lnTo>
                      <a:pt x="512" y="2152"/>
                    </a:lnTo>
                    <a:lnTo>
                      <a:pt x="604" y="2204"/>
                    </a:lnTo>
                    <a:lnTo>
                      <a:pt x="709" y="2257"/>
                    </a:lnTo>
                    <a:lnTo>
                      <a:pt x="814" y="2296"/>
                    </a:lnTo>
                    <a:lnTo>
                      <a:pt x="932" y="2322"/>
                    </a:lnTo>
                    <a:lnTo>
                      <a:pt x="1050" y="2336"/>
                    </a:lnTo>
                    <a:lnTo>
                      <a:pt x="1168" y="2349"/>
                    </a:lnTo>
                    <a:lnTo>
                      <a:pt x="1286" y="2336"/>
                    </a:lnTo>
                    <a:lnTo>
                      <a:pt x="1405" y="2322"/>
                    </a:lnTo>
                    <a:lnTo>
                      <a:pt x="1523" y="2296"/>
                    </a:lnTo>
                    <a:lnTo>
                      <a:pt x="1628" y="2257"/>
                    </a:lnTo>
                    <a:lnTo>
                      <a:pt x="1732" y="2204"/>
                    </a:lnTo>
                    <a:lnTo>
                      <a:pt x="1824" y="2152"/>
                    </a:lnTo>
                    <a:lnTo>
                      <a:pt x="1916" y="2086"/>
                    </a:lnTo>
                    <a:lnTo>
                      <a:pt x="1995" y="2008"/>
                    </a:lnTo>
                    <a:lnTo>
                      <a:pt x="2074" y="1916"/>
                    </a:lnTo>
                    <a:lnTo>
                      <a:pt x="2139" y="1837"/>
                    </a:lnTo>
                    <a:lnTo>
                      <a:pt x="2205" y="1732"/>
                    </a:lnTo>
                    <a:lnTo>
                      <a:pt x="2244" y="1627"/>
                    </a:lnTo>
                    <a:lnTo>
                      <a:pt x="2283" y="1522"/>
                    </a:lnTo>
                    <a:lnTo>
                      <a:pt x="2323" y="1417"/>
                    </a:lnTo>
                    <a:lnTo>
                      <a:pt x="2336" y="1299"/>
                    </a:lnTo>
                    <a:lnTo>
                      <a:pt x="2349" y="1168"/>
                    </a:lnTo>
                    <a:lnTo>
                      <a:pt x="2336" y="1050"/>
                    </a:lnTo>
                    <a:lnTo>
                      <a:pt x="2323" y="932"/>
                    </a:lnTo>
                    <a:lnTo>
                      <a:pt x="2283" y="827"/>
                    </a:lnTo>
                    <a:lnTo>
                      <a:pt x="2244" y="722"/>
                    </a:lnTo>
                    <a:lnTo>
                      <a:pt x="2205" y="617"/>
                    </a:lnTo>
                    <a:lnTo>
                      <a:pt x="2139" y="512"/>
                    </a:lnTo>
                    <a:lnTo>
                      <a:pt x="2074" y="433"/>
                    </a:lnTo>
                    <a:lnTo>
                      <a:pt x="1995" y="341"/>
                    </a:lnTo>
                    <a:lnTo>
                      <a:pt x="1916" y="263"/>
                    </a:lnTo>
                    <a:lnTo>
                      <a:pt x="1824" y="197"/>
                    </a:lnTo>
                    <a:lnTo>
                      <a:pt x="1732" y="145"/>
                    </a:lnTo>
                    <a:lnTo>
                      <a:pt x="1628" y="92"/>
                    </a:lnTo>
                    <a:lnTo>
                      <a:pt x="1523" y="53"/>
                    </a:lnTo>
                    <a:lnTo>
                      <a:pt x="1405" y="27"/>
                    </a:lnTo>
                    <a:lnTo>
                      <a:pt x="1286" y="13"/>
                    </a:lnTo>
                    <a:lnTo>
                      <a:pt x="116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375;p45"/>
              <p:cNvSpPr/>
              <p:nvPr/>
            </p:nvSpPr>
            <p:spPr>
              <a:xfrm>
                <a:off x="3190311" y="2275343"/>
                <a:ext cx="207951" cy="36995"/>
              </a:xfrm>
              <a:custGeom>
                <a:avLst/>
                <a:gdLst/>
                <a:ahLst/>
                <a:cxnLst/>
                <a:rect l="l" t="t" r="r" b="b"/>
                <a:pathLst>
                  <a:path w="11585" h="2061" extrusionOk="0">
                    <a:moveTo>
                      <a:pt x="0" y="1"/>
                    </a:moveTo>
                    <a:lnTo>
                      <a:pt x="0" y="2060"/>
                    </a:lnTo>
                    <a:lnTo>
                      <a:pt x="11584" y="2060"/>
                    </a:lnTo>
                    <a:lnTo>
                      <a:pt x="1158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376;p45"/>
              <p:cNvSpPr/>
              <p:nvPr/>
            </p:nvSpPr>
            <p:spPr>
              <a:xfrm>
                <a:off x="3126248" y="2416394"/>
                <a:ext cx="42183" cy="42183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2350" extrusionOk="0">
                    <a:moveTo>
                      <a:pt x="1050" y="1"/>
                    </a:moveTo>
                    <a:lnTo>
                      <a:pt x="932" y="27"/>
                    </a:lnTo>
                    <a:lnTo>
                      <a:pt x="814" y="53"/>
                    </a:lnTo>
                    <a:lnTo>
                      <a:pt x="709" y="93"/>
                    </a:lnTo>
                    <a:lnTo>
                      <a:pt x="604" y="145"/>
                    </a:lnTo>
                    <a:lnTo>
                      <a:pt x="512" y="198"/>
                    </a:lnTo>
                    <a:lnTo>
                      <a:pt x="421" y="263"/>
                    </a:lnTo>
                    <a:lnTo>
                      <a:pt x="342" y="342"/>
                    </a:lnTo>
                    <a:lnTo>
                      <a:pt x="263" y="421"/>
                    </a:lnTo>
                    <a:lnTo>
                      <a:pt x="198" y="513"/>
                    </a:lnTo>
                    <a:lnTo>
                      <a:pt x="132" y="618"/>
                    </a:lnTo>
                    <a:lnTo>
                      <a:pt x="93" y="709"/>
                    </a:lnTo>
                    <a:lnTo>
                      <a:pt x="53" y="827"/>
                    </a:lnTo>
                    <a:lnTo>
                      <a:pt x="14" y="932"/>
                    </a:lnTo>
                    <a:lnTo>
                      <a:pt x="1" y="1050"/>
                    </a:lnTo>
                    <a:lnTo>
                      <a:pt x="1" y="1169"/>
                    </a:lnTo>
                    <a:lnTo>
                      <a:pt x="1" y="1287"/>
                    </a:lnTo>
                    <a:lnTo>
                      <a:pt x="14" y="1405"/>
                    </a:lnTo>
                    <a:lnTo>
                      <a:pt x="53" y="1523"/>
                    </a:lnTo>
                    <a:lnTo>
                      <a:pt x="93" y="1628"/>
                    </a:lnTo>
                    <a:lnTo>
                      <a:pt x="132" y="1733"/>
                    </a:lnTo>
                    <a:lnTo>
                      <a:pt x="198" y="1825"/>
                    </a:lnTo>
                    <a:lnTo>
                      <a:pt x="263" y="1916"/>
                    </a:lnTo>
                    <a:lnTo>
                      <a:pt x="342" y="1995"/>
                    </a:lnTo>
                    <a:lnTo>
                      <a:pt x="421" y="2074"/>
                    </a:lnTo>
                    <a:lnTo>
                      <a:pt x="512" y="2139"/>
                    </a:lnTo>
                    <a:lnTo>
                      <a:pt x="604" y="2205"/>
                    </a:lnTo>
                    <a:lnTo>
                      <a:pt x="709" y="2257"/>
                    </a:lnTo>
                    <a:lnTo>
                      <a:pt x="814" y="2297"/>
                    </a:lnTo>
                    <a:lnTo>
                      <a:pt x="932" y="2323"/>
                    </a:lnTo>
                    <a:lnTo>
                      <a:pt x="1050" y="2336"/>
                    </a:lnTo>
                    <a:lnTo>
                      <a:pt x="1168" y="2349"/>
                    </a:lnTo>
                    <a:lnTo>
                      <a:pt x="1286" y="2336"/>
                    </a:lnTo>
                    <a:lnTo>
                      <a:pt x="1405" y="2323"/>
                    </a:lnTo>
                    <a:lnTo>
                      <a:pt x="1523" y="2297"/>
                    </a:lnTo>
                    <a:lnTo>
                      <a:pt x="1628" y="2257"/>
                    </a:lnTo>
                    <a:lnTo>
                      <a:pt x="1732" y="2205"/>
                    </a:lnTo>
                    <a:lnTo>
                      <a:pt x="1824" y="2139"/>
                    </a:lnTo>
                    <a:lnTo>
                      <a:pt x="1916" y="2074"/>
                    </a:lnTo>
                    <a:lnTo>
                      <a:pt x="1995" y="1995"/>
                    </a:lnTo>
                    <a:lnTo>
                      <a:pt x="2074" y="1916"/>
                    </a:lnTo>
                    <a:lnTo>
                      <a:pt x="2139" y="1825"/>
                    </a:lnTo>
                    <a:lnTo>
                      <a:pt x="2205" y="1733"/>
                    </a:lnTo>
                    <a:lnTo>
                      <a:pt x="2244" y="1628"/>
                    </a:lnTo>
                    <a:lnTo>
                      <a:pt x="2283" y="1523"/>
                    </a:lnTo>
                    <a:lnTo>
                      <a:pt x="2323" y="1405"/>
                    </a:lnTo>
                    <a:lnTo>
                      <a:pt x="2336" y="1287"/>
                    </a:lnTo>
                    <a:lnTo>
                      <a:pt x="2349" y="1169"/>
                    </a:lnTo>
                    <a:lnTo>
                      <a:pt x="2336" y="1050"/>
                    </a:lnTo>
                    <a:lnTo>
                      <a:pt x="2323" y="932"/>
                    </a:lnTo>
                    <a:lnTo>
                      <a:pt x="2283" y="827"/>
                    </a:lnTo>
                    <a:lnTo>
                      <a:pt x="2244" y="709"/>
                    </a:lnTo>
                    <a:lnTo>
                      <a:pt x="2205" y="618"/>
                    </a:lnTo>
                    <a:lnTo>
                      <a:pt x="2139" y="513"/>
                    </a:lnTo>
                    <a:lnTo>
                      <a:pt x="2074" y="421"/>
                    </a:lnTo>
                    <a:lnTo>
                      <a:pt x="1995" y="342"/>
                    </a:lnTo>
                    <a:lnTo>
                      <a:pt x="1916" y="263"/>
                    </a:lnTo>
                    <a:lnTo>
                      <a:pt x="1824" y="198"/>
                    </a:lnTo>
                    <a:lnTo>
                      <a:pt x="1732" y="145"/>
                    </a:lnTo>
                    <a:lnTo>
                      <a:pt x="1628" y="93"/>
                    </a:lnTo>
                    <a:lnTo>
                      <a:pt x="1523" y="53"/>
                    </a:lnTo>
                    <a:lnTo>
                      <a:pt x="1405" y="27"/>
                    </a:lnTo>
                    <a:lnTo>
                      <a:pt x="12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377;p45"/>
              <p:cNvSpPr/>
              <p:nvPr/>
            </p:nvSpPr>
            <p:spPr>
              <a:xfrm>
                <a:off x="3190311" y="2418996"/>
                <a:ext cx="207951" cy="36744"/>
              </a:xfrm>
              <a:custGeom>
                <a:avLst/>
                <a:gdLst/>
                <a:ahLst/>
                <a:cxnLst/>
                <a:rect l="l" t="t" r="r" b="b"/>
                <a:pathLst>
                  <a:path w="11585" h="2047" extrusionOk="0">
                    <a:moveTo>
                      <a:pt x="0" y="0"/>
                    </a:moveTo>
                    <a:lnTo>
                      <a:pt x="0" y="2047"/>
                    </a:lnTo>
                    <a:lnTo>
                      <a:pt x="11584" y="2047"/>
                    </a:lnTo>
                    <a:lnTo>
                      <a:pt x="1158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378;p45"/>
              <p:cNvSpPr/>
              <p:nvPr/>
            </p:nvSpPr>
            <p:spPr>
              <a:xfrm>
                <a:off x="3126248" y="2503056"/>
                <a:ext cx="42183" cy="42183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2350" extrusionOk="0">
                    <a:moveTo>
                      <a:pt x="1168" y="1"/>
                    </a:moveTo>
                    <a:lnTo>
                      <a:pt x="1050" y="14"/>
                    </a:lnTo>
                    <a:lnTo>
                      <a:pt x="932" y="27"/>
                    </a:lnTo>
                    <a:lnTo>
                      <a:pt x="814" y="53"/>
                    </a:lnTo>
                    <a:lnTo>
                      <a:pt x="709" y="93"/>
                    </a:lnTo>
                    <a:lnTo>
                      <a:pt x="604" y="145"/>
                    </a:lnTo>
                    <a:lnTo>
                      <a:pt x="512" y="211"/>
                    </a:lnTo>
                    <a:lnTo>
                      <a:pt x="421" y="276"/>
                    </a:lnTo>
                    <a:lnTo>
                      <a:pt x="342" y="342"/>
                    </a:lnTo>
                    <a:lnTo>
                      <a:pt x="263" y="434"/>
                    </a:lnTo>
                    <a:lnTo>
                      <a:pt x="198" y="526"/>
                    </a:lnTo>
                    <a:lnTo>
                      <a:pt x="132" y="617"/>
                    </a:lnTo>
                    <a:lnTo>
                      <a:pt x="93" y="722"/>
                    </a:lnTo>
                    <a:lnTo>
                      <a:pt x="53" y="827"/>
                    </a:lnTo>
                    <a:lnTo>
                      <a:pt x="14" y="945"/>
                    </a:lnTo>
                    <a:lnTo>
                      <a:pt x="1" y="1063"/>
                    </a:lnTo>
                    <a:lnTo>
                      <a:pt x="1" y="1181"/>
                    </a:lnTo>
                    <a:lnTo>
                      <a:pt x="1" y="1300"/>
                    </a:lnTo>
                    <a:lnTo>
                      <a:pt x="14" y="1418"/>
                    </a:lnTo>
                    <a:lnTo>
                      <a:pt x="53" y="1523"/>
                    </a:lnTo>
                    <a:lnTo>
                      <a:pt x="93" y="1641"/>
                    </a:lnTo>
                    <a:lnTo>
                      <a:pt x="132" y="1732"/>
                    </a:lnTo>
                    <a:lnTo>
                      <a:pt x="198" y="1837"/>
                    </a:lnTo>
                    <a:lnTo>
                      <a:pt x="263" y="1929"/>
                    </a:lnTo>
                    <a:lnTo>
                      <a:pt x="342" y="2008"/>
                    </a:lnTo>
                    <a:lnTo>
                      <a:pt x="421" y="2087"/>
                    </a:lnTo>
                    <a:lnTo>
                      <a:pt x="512" y="2152"/>
                    </a:lnTo>
                    <a:lnTo>
                      <a:pt x="604" y="2205"/>
                    </a:lnTo>
                    <a:lnTo>
                      <a:pt x="709" y="2257"/>
                    </a:lnTo>
                    <a:lnTo>
                      <a:pt x="814" y="2297"/>
                    </a:lnTo>
                    <a:lnTo>
                      <a:pt x="932" y="2323"/>
                    </a:lnTo>
                    <a:lnTo>
                      <a:pt x="1050" y="2349"/>
                    </a:lnTo>
                    <a:lnTo>
                      <a:pt x="1286" y="2349"/>
                    </a:lnTo>
                    <a:lnTo>
                      <a:pt x="1405" y="2323"/>
                    </a:lnTo>
                    <a:lnTo>
                      <a:pt x="1523" y="2297"/>
                    </a:lnTo>
                    <a:lnTo>
                      <a:pt x="1628" y="2257"/>
                    </a:lnTo>
                    <a:lnTo>
                      <a:pt x="1732" y="2205"/>
                    </a:lnTo>
                    <a:lnTo>
                      <a:pt x="1824" y="2152"/>
                    </a:lnTo>
                    <a:lnTo>
                      <a:pt x="1916" y="2087"/>
                    </a:lnTo>
                    <a:lnTo>
                      <a:pt x="1995" y="2008"/>
                    </a:lnTo>
                    <a:lnTo>
                      <a:pt x="2074" y="1929"/>
                    </a:lnTo>
                    <a:lnTo>
                      <a:pt x="2139" y="1837"/>
                    </a:lnTo>
                    <a:lnTo>
                      <a:pt x="2205" y="1732"/>
                    </a:lnTo>
                    <a:lnTo>
                      <a:pt x="2244" y="1641"/>
                    </a:lnTo>
                    <a:lnTo>
                      <a:pt x="2283" y="1523"/>
                    </a:lnTo>
                    <a:lnTo>
                      <a:pt x="2323" y="1418"/>
                    </a:lnTo>
                    <a:lnTo>
                      <a:pt x="2336" y="1300"/>
                    </a:lnTo>
                    <a:lnTo>
                      <a:pt x="2349" y="1181"/>
                    </a:lnTo>
                    <a:lnTo>
                      <a:pt x="2336" y="1063"/>
                    </a:lnTo>
                    <a:lnTo>
                      <a:pt x="2323" y="945"/>
                    </a:lnTo>
                    <a:lnTo>
                      <a:pt x="2283" y="827"/>
                    </a:lnTo>
                    <a:lnTo>
                      <a:pt x="2244" y="722"/>
                    </a:lnTo>
                    <a:lnTo>
                      <a:pt x="2205" y="617"/>
                    </a:lnTo>
                    <a:lnTo>
                      <a:pt x="2139" y="526"/>
                    </a:lnTo>
                    <a:lnTo>
                      <a:pt x="2074" y="434"/>
                    </a:lnTo>
                    <a:lnTo>
                      <a:pt x="1995" y="342"/>
                    </a:lnTo>
                    <a:lnTo>
                      <a:pt x="1916" y="276"/>
                    </a:lnTo>
                    <a:lnTo>
                      <a:pt x="1824" y="211"/>
                    </a:lnTo>
                    <a:lnTo>
                      <a:pt x="1732" y="145"/>
                    </a:lnTo>
                    <a:lnTo>
                      <a:pt x="1628" y="93"/>
                    </a:lnTo>
                    <a:lnTo>
                      <a:pt x="1523" y="53"/>
                    </a:lnTo>
                    <a:lnTo>
                      <a:pt x="1405" y="27"/>
                    </a:lnTo>
                    <a:lnTo>
                      <a:pt x="1286" y="14"/>
                    </a:lnTo>
                    <a:lnTo>
                      <a:pt x="116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379;p45"/>
              <p:cNvSpPr/>
              <p:nvPr/>
            </p:nvSpPr>
            <p:spPr>
              <a:xfrm>
                <a:off x="3190311" y="2505659"/>
                <a:ext cx="207951" cy="36977"/>
              </a:xfrm>
              <a:custGeom>
                <a:avLst/>
                <a:gdLst/>
                <a:ahLst/>
                <a:cxnLst/>
                <a:rect l="l" t="t" r="r" b="b"/>
                <a:pathLst>
                  <a:path w="11585" h="2060" extrusionOk="0">
                    <a:moveTo>
                      <a:pt x="0" y="0"/>
                    </a:moveTo>
                    <a:lnTo>
                      <a:pt x="0" y="2060"/>
                    </a:lnTo>
                    <a:lnTo>
                      <a:pt x="11584" y="2060"/>
                    </a:lnTo>
                    <a:lnTo>
                      <a:pt x="11584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380;p45"/>
              <p:cNvSpPr/>
              <p:nvPr/>
            </p:nvSpPr>
            <p:spPr>
              <a:xfrm>
                <a:off x="3126248" y="2646710"/>
                <a:ext cx="42183" cy="42165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2349" extrusionOk="0">
                    <a:moveTo>
                      <a:pt x="1050" y="0"/>
                    </a:moveTo>
                    <a:lnTo>
                      <a:pt x="932" y="27"/>
                    </a:lnTo>
                    <a:lnTo>
                      <a:pt x="814" y="53"/>
                    </a:lnTo>
                    <a:lnTo>
                      <a:pt x="709" y="92"/>
                    </a:lnTo>
                    <a:lnTo>
                      <a:pt x="604" y="145"/>
                    </a:lnTo>
                    <a:lnTo>
                      <a:pt x="512" y="197"/>
                    </a:lnTo>
                    <a:lnTo>
                      <a:pt x="421" y="263"/>
                    </a:lnTo>
                    <a:lnTo>
                      <a:pt x="342" y="341"/>
                    </a:lnTo>
                    <a:lnTo>
                      <a:pt x="263" y="433"/>
                    </a:lnTo>
                    <a:lnTo>
                      <a:pt x="198" y="512"/>
                    </a:lnTo>
                    <a:lnTo>
                      <a:pt x="132" y="617"/>
                    </a:lnTo>
                    <a:lnTo>
                      <a:pt x="93" y="722"/>
                    </a:lnTo>
                    <a:lnTo>
                      <a:pt x="53" y="827"/>
                    </a:lnTo>
                    <a:lnTo>
                      <a:pt x="14" y="932"/>
                    </a:lnTo>
                    <a:lnTo>
                      <a:pt x="1" y="1050"/>
                    </a:lnTo>
                    <a:lnTo>
                      <a:pt x="1" y="1168"/>
                    </a:lnTo>
                    <a:lnTo>
                      <a:pt x="1" y="1299"/>
                    </a:lnTo>
                    <a:lnTo>
                      <a:pt x="14" y="1404"/>
                    </a:lnTo>
                    <a:lnTo>
                      <a:pt x="53" y="1522"/>
                    </a:lnTo>
                    <a:lnTo>
                      <a:pt x="93" y="1627"/>
                    </a:lnTo>
                    <a:lnTo>
                      <a:pt x="132" y="1732"/>
                    </a:lnTo>
                    <a:lnTo>
                      <a:pt x="198" y="1824"/>
                    </a:lnTo>
                    <a:lnTo>
                      <a:pt x="263" y="1916"/>
                    </a:lnTo>
                    <a:lnTo>
                      <a:pt x="342" y="2008"/>
                    </a:lnTo>
                    <a:lnTo>
                      <a:pt x="421" y="2073"/>
                    </a:lnTo>
                    <a:lnTo>
                      <a:pt x="512" y="2152"/>
                    </a:lnTo>
                    <a:lnTo>
                      <a:pt x="604" y="2204"/>
                    </a:lnTo>
                    <a:lnTo>
                      <a:pt x="709" y="2257"/>
                    </a:lnTo>
                    <a:lnTo>
                      <a:pt x="814" y="2296"/>
                    </a:lnTo>
                    <a:lnTo>
                      <a:pt x="932" y="2322"/>
                    </a:lnTo>
                    <a:lnTo>
                      <a:pt x="1050" y="2336"/>
                    </a:lnTo>
                    <a:lnTo>
                      <a:pt x="1168" y="2349"/>
                    </a:lnTo>
                    <a:lnTo>
                      <a:pt x="1286" y="2336"/>
                    </a:lnTo>
                    <a:lnTo>
                      <a:pt x="1405" y="2322"/>
                    </a:lnTo>
                    <a:lnTo>
                      <a:pt x="1523" y="2296"/>
                    </a:lnTo>
                    <a:lnTo>
                      <a:pt x="1628" y="2257"/>
                    </a:lnTo>
                    <a:lnTo>
                      <a:pt x="1732" y="2204"/>
                    </a:lnTo>
                    <a:lnTo>
                      <a:pt x="1824" y="2152"/>
                    </a:lnTo>
                    <a:lnTo>
                      <a:pt x="1916" y="2073"/>
                    </a:lnTo>
                    <a:lnTo>
                      <a:pt x="1995" y="2008"/>
                    </a:lnTo>
                    <a:lnTo>
                      <a:pt x="2074" y="1916"/>
                    </a:lnTo>
                    <a:lnTo>
                      <a:pt x="2139" y="1824"/>
                    </a:lnTo>
                    <a:lnTo>
                      <a:pt x="2205" y="1732"/>
                    </a:lnTo>
                    <a:lnTo>
                      <a:pt x="2244" y="1627"/>
                    </a:lnTo>
                    <a:lnTo>
                      <a:pt x="2283" y="1522"/>
                    </a:lnTo>
                    <a:lnTo>
                      <a:pt x="2323" y="1404"/>
                    </a:lnTo>
                    <a:lnTo>
                      <a:pt x="2336" y="1299"/>
                    </a:lnTo>
                    <a:lnTo>
                      <a:pt x="2349" y="1168"/>
                    </a:lnTo>
                    <a:lnTo>
                      <a:pt x="2336" y="1050"/>
                    </a:lnTo>
                    <a:lnTo>
                      <a:pt x="2323" y="932"/>
                    </a:lnTo>
                    <a:lnTo>
                      <a:pt x="2283" y="827"/>
                    </a:lnTo>
                    <a:lnTo>
                      <a:pt x="2244" y="722"/>
                    </a:lnTo>
                    <a:lnTo>
                      <a:pt x="2205" y="617"/>
                    </a:lnTo>
                    <a:lnTo>
                      <a:pt x="2139" y="512"/>
                    </a:lnTo>
                    <a:lnTo>
                      <a:pt x="2074" y="433"/>
                    </a:lnTo>
                    <a:lnTo>
                      <a:pt x="1995" y="341"/>
                    </a:lnTo>
                    <a:lnTo>
                      <a:pt x="1916" y="263"/>
                    </a:lnTo>
                    <a:lnTo>
                      <a:pt x="1824" y="197"/>
                    </a:lnTo>
                    <a:lnTo>
                      <a:pt x="1732" y="145"/>
                    </a:lnTo>
                    <a:lnTo>
                      <a:pt x="1628" y="92"/>
                    </a:lnTo>
                    <a:lnTo>
                      <a:pt x="1523" y="53"/>
                    </a:lnTo>
                    <a:lnTo>
                      <a:pt x="1405" y="27"/>
                    </a:lnTo>
                    <a:lnTo>
                      <a:pt x="128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381;p45"/>
              <p:cNvSpPr/>
              <p:nvPr/>
            </p:nvSpPr>
            <p:spPr>
              <a:xfrm>
                <a:off x="3190311" y="2649295"/>
                <a:ext cx="207951" cy="36995"/>
              </a:xfrm>
              <a:custGeom>
                <a:avLst/>
                <a:gdLst/>
                <a:ahLst/>
                <a:cxnLst/>
                <a:rect l="l" t="t" r="r" b="b"/>
                <a:pathLst>
                  <a:path w="11585" h="2061" extrusionOk="0">
                    <a:moveTo>
                      <a:pt x="0" y="1"/>
                    </a:moveTo>
                    <a:lnTo>
                      <a:pt x="0" y="2060"/>
                    </a:lnTo>
                    <a:lnTo>
                      <a:pt x="11584" y="2060"/>
                    </a:lnTo>
                    <a:lnTo>
                      <a:pt x="1158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382;p45"/>
              <p:cNvSpPr/>
              <p:nvPr/>
            </p:nvSpPr>
            <p:spPr>
              <a:xfrm>
                <a:off x="3126248" y="2733373"/>
                <a:ext cx="42183" cy="42165"/>
              </a:xfrm>
              <a:custGeom>
                <a:avLst/>
                <a:gdLst/>
                <a:ahLst/>
                <a:cxnLst/>
                <a:rect l="l" t="t" r="r" b="b"/>
                <a:pathLst>
                  <a:path w="2350" h="2349" extrusionOk="0">
                    <a:moveTo>
                      <a:pt x="1168" y="0"/>
                    </a:moveTo>
                    <a:lnTo>
                      <a:pt x="1050" y="13"/>
                    </a:lnTo>
                    <a:lnTo>
                      <a:pt x="932" y="26"/>
                    </a:lnTo>
                    <a:lnTo>
                      <a:pt x="814" y="66"/>
                    </a:lnTo>
                    <a:lnTo>
                      <a:pt x="709" y="105"/>
                    </a:lnTo>
                    <a:lnTo>
                      <a:pt x="604" y="144"/>
                    </a:lnTo>
                    <a:lnTo>
                      <a:pt x="512" y="210"/>
                    </a:lnTo>
                    <a:lnTo>
                      <a:pt x="421" y="276"/>
                    </a:lnTo>
                    <a:lnTo>
                      <a:pt x="342" y="354"/>
                    </a:lnTo>
                    <a:lnTo>
                      <a:pt x="263" y="433"/>
                    </a:lnTo>
                    <a:lnTo>
                      <a:pt x="198" y="525"/>
                    </a:lnTo>
                    <a:lnTo>
                      <a:pt x="132" y="617"/>
                    </a:lnTo>
                    <a:lnTo>
                      <a:pt x="93" y="722"/>
                    </a:lnTo>
                    <a:lnTo>
                      <a:pt x="53" y="827"/>
                    </a:lnTo>
                    <a:lnTo>
                      <a:pt x="14" y="945"/>
                    </a:lnTo>
                    <a:lnTo>
                      <a:pt x="1" y="1063"/>
                    </a:lnTo>
                    <a:lnTo>
                      <a:pt x="1" y="1181"/>
                    </a:lnTo>
                    <a:lnTo>
                      <a:pt x="1" y="1299"/>
                    </a:lnTo>
                    <a:lnTo>
                      <a:pt x="14" y="1417"/>
                    </a:lnTo>
                    <a:lnTo>
                      <a:pt x="53" y="1535"/>
                    </a:lnTo>
                    <a:lnTo>
                      <a:pt x="93" y="1640"/>
                    </a:lnTo>
                    <a:lnTo>
                      <a:pt x="132" y="1745"/>
                    </a:lnTo>
                    <a:lnTo>
                      <a:pt x="198" y="1837"/>
                    </a:lnTo>
                    <a:lnTo>
                      <a:pt x="263" y="1929"/>
                    </a:lnTo>
                    <a:lnTo>
                      <a:pt x="342" y="2007"/>
                    </a:lnTo>
                    <a:lnTo>
                      <a:pt x="421" y="2086"/>
                    </a:lnTo>
                    <a:lnTo>
                      <a:pt x="512" y="2152"/>
                    </a:lnTo>
                    <a:lnTo>
                      <a:pt x="604" y="2217"/>
                    </a:lnTo>
                    <a:lnTo>
                      <a:pt x="709" y="2257"/>
                    </a:lnTo>
                    <a:lnTo>
                      <a:pt x="814" y="2296"/>
                    </a:lnTo>
                    <a:lnTo>
                      <a:pt x="932" y="2335"/>
                    </a:lnTo>
                    <a:lnTo>
                      <a:pt x="1050" y="2348"/>
                    </a:lnTo>
                    <a:lnTo>
                      <a:pt x="1286" y="2348"/>
                    </a:lnTo>
                    <a:lnTo>
                      <a:pt x="1405" y="2335"/>
                    </a:lnTo>
                    <a:lnTo>
                      <a:pt x="1523" y="2296"/>
                    </a:lnTo>
                    <a:lnTo>
                      <a:pt x="1628" y="2257"/>
                    </a:lnTo>
                    <a:lnTo>
                      <a:pt x="1732" y="2217"/>
                    </a:lnTo>
                    <a:lnTo>
                      <a:pt x="1824" y="2152"/>
                    </a:lnTo>
                    <a:lnTo>
                      <a:pt x="1916" y="2086"/>
                    </a:lnTo>
                    <a:lnTo>
                      <a:pt x="1995" y="2007"/>
                    </a:lnTo>
                    <a:lnTo>
                      <a:pt x="2074" y="1929"/>
                    </a:lnTo>
                    <a:lnTo>
                      <a:pt x="2139" y="1837"/>
                    </a:lnTo>
                    <a:lnTo>
                      <a:pt x="2205" y="1745"/>
                    </a:lnTo>
                    <a:lnTo>
                      <a:pt x="2244" y="1640"/>
                    </a:lnTo>
                    <a:lnTo>
                      <a:pt x="2283" y="1535"/>
                    </a:lnTo>
                    <a:lnTo>
                      <a:pt x="2323" y="1417"/>
                    </a:lnTo>
                    <a:lnTo>
                      <a:pt x="2336" y="1299"/>
                    </a:lnTo>
                    <a:lnTo>
                      <a:pt x="2349" y="1181"/>
                    </a:lnTo>
                    <a:lnTo>
                      <a:pt x="2336" y="1063"/>
                    </a:lnTo>
                    <a:lnTo>
                      <a:pt x="2323" y="945"/>
                    </a:lnTo>
                    <a:lnTo>
                      <a:pt x="2283" y="827"/>
                    </a:lnTo>
                    <a:lnTo>
                      <a:pt x="2244" y="722"/>
                    </a:lnTo>
                    <a:lnTo>
                      <a:pt x="2205" y="617"/>
                    </a:lnTo>
                    <a:lnTo>
                      <a:pt x="2139" y="525"/>
                    </a:lnTo>
                    <a:lnTo>
                      <a:pt x="2074" y="433"/>
                    </a:lnTo>
                    <a:lnTo>
                      <a:pt x="1995" y="354"/>
                    </a:lnTo>
                    <a:lnTo>
                      <a:pt x="1916" y="276"/>
                    </a:lnTo>
                    <a:lnTo>
                      <a:pt x="1824" y="210"/>
                    </a:lnTo>
                    <a:lnTo>
                      <a:pt x="1732" y="144"/>
                    </a:lnTo>
                    <a:lnTo>
                      <a:pt x="1628" y="105"/>
                    </a:lnTo>
                    <a:lnTo>
                      <a:pt x="1523" y="66"/>
                    </a:lnTo>
                    <a:lnTo>
                      <a:pt x="1405" y="26"/>
                    </a:lnTo>
                    <a:lnTo>
                      <a:pt x="1286" y="13"/>
                    </a:lnTo>
                    <a:lnTo>
                      <a:pt x="116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383;p45"/>
              <p:cNvSpPr/>
              <p:nvPr/>
            </p:nvSpPr>
            <p:spPr>
              <a:xfrm>
                <a:off x="3190311" y="2736191"/>
                <a:ext cx="207951" cy="36762"/>
              </a:xfrm>
              <a:custGeom>
                <a:avLst/>
                <a:gdLst/>
                <a:ahLst/>
                <a:cxnLst/>
                <a:rect l="l" t="t" r="r" b="b"/>
                <a:pathLst>
                  <a:path w="11585" h="2048" extrusionOk="0">
                    <a:moveTo>
                      <a:pt x="0" y="1"/>
                    </a:moveTo>
                    <a:lnTo>
                      <a:pt x="0" y="2047"/>
                    </a:lnTo>
                    <a:lnTo>
                      <a:pt x="11584" y="2047"/>
                    </a:lnTo>
                    <a:lnTo>
                      <a:pt x="11584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384;p45"/>
              <p:cNvSpPr/>
              <p:nvPr/>
            </p:nvSpPr>
            <p:spPr>
              <a:xfrm>
                <a:off x="3076562" y="2367193"/>
                <a:ext cx="37138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0690" h="1" fill="none" extrusionOk="0">
                    <a:moveTo>
                      <a:pt x="1" y="0"/>
                    </a:moveTo>
                    <a:lnTo>
                      <a:pt x="20689" y="0"/>
                    </a:lnTo>
                  </a:path>
                </a:pathLst>
              </a:custGeom>
              <a:noFill/>
              <a:ln w="55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385;p45"/>
              <p:cNvSpPr/>
              <p:nvPr/>
            </p:nvSpPr>
            <p:spPr>
              <a:xfrm>
                <a:off x="3076562" y="2596073"/>
                <a:ext cx="37138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0690" h="1" fill="none" extrusionOk="0">
                    <a:moveTo>
                      <a:pt x="1" y="1"/>
                    </a:moveTo>
                    <a:lnTo>
                      <a:pt x="20689" y="1"/>
                    </a:lnTo>
                  </a:path>
                </a:pathLst>
              </a:custGeom>
              <a:noFill/>
              <a:ln w="55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386;p45"/>
              <p:cNvSpPr/>
              <p:nvPr/>
            </p:nvSpPr>
            <p:spPr>
              <a:xfrm>
                <a:off x="3076562" y="2813663"/>
                <a:ext cx="371386" cy="18"/>
              </a:xfrm>
              <a:custGeom>
                <a:avLst/>
                <a:gdLst/>
                <a:ahLst/>
                <a:cxnLst/>
                <a:rect l="l" t="t" r="r" b="b"/>
                <a:pathLst>
                  <a:path w="20690" h="1" fill="none" extrusionOk="0">
                    <a:moveTo>
                      <a:pt x="1" y="1"/>
                    </a:moveTo>
                    <a:lnTo>
                      <a:pt x="20689" y="1"/>
                    </a:lnTo>
                  </a:path>
                </a:pathLst>
              </a:custGeom>
              <a:noFill/>
              <a:ln w="5575" cap="rnd" cmpd="sng">
                <a:solidFill>
                  <a:schemeClr val="accent5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387;p45"/>
              <p:cNvSpPr/>
              <p:nvPr/>
            </p:nvSpPr>
            <p:spPr>
              <a:xfrm>
                <a:off x="3128133" y="2857461"/>
                <a:ext cx="134248" cy="36995"/>
              </a:xfrm>
              <a:custGeom>
                <a:avLst/>
                <a:gdLst/>
                <a:ahLst/>
                <a:cxnLst/>
                <a:rect l="l" t="t" r="r" b="b"/>
                <a:pathLst>
                  <a:path w="7479" h="2061" extrusionOk="0">
                    <a:moveTo>
                      <a:pt x="1" y="1"/>
                    </a:moveTo>
                    <a:lnTo>
                      <a:pt x="1" y="2061"/>
                    </a:lnTo>
                    <a:lnTo>
                      <a:pt x="7479" y="2061"/>
                    </a:lnTo>
                    <a:lnTo>
                      <a:pt x="74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388;p45"/>
              <p:cNvSpPr/>
              <p:nvPr/>
            </p:nvSpPr>
            <p:spPr>
              <a:xfrm>
                <a:off x="3128133" y="2922691"/>
                <a:ext cx="134248" cy="36762"/>
              </a:xfrm>
              <a:custGeom>
                <a:avLst/>
                <a:gdLst/>
                <a:ahLst/>
                <a:cxnLst/>
                <a:rect l="l" t="t" r="r" b="b"/>
                <a:pathLst>
                  <a:path w="7479" h="2048" extrusionOk="0">
                    <a:moveTo>
                      <a:pt x="1" y="1"/>
                    </a:moveTo>
                    <a:lnTo>
                      <a:pt x="1" y="2047"/>
                    </a:lnTo>
                    <a:lnTo>
                      <a:pt x="7479" y="2047"/>
                    </a:lnTo>
                    <a:lnTo>
                      <a:pt x="74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389;p45"/>
              <p:cNvSpPr/>
              <p:nvPr/>
            </p:nvSpPr>
            <p:spPr>
              <a:xfrm>
                <a:off x="3128133" y="2987688"/>
                <a:ext cx="134248" cy="36762"/>
              </a:xfrm>
              <a:custGeom>
                <a:avLst/>
                <a:gdLst/>
                <a:ahLst/>
                <a:cxnLst/>
                <a:rect l="l" t="t" r="r" b="b"/>
                <a:pathLst>
                  <a:path w="7479" h="2048" extrusionOk="0">
                    <a:moveTo>
                      <a:pt x="1" y="1"/>
                    </a:moveTo>
                    <a:lnTo>
                      <a:pt x="1" y="2047"/>
                    </a:lnTo>
                    <a:lnTo>
                      <a:pt x="7479" y="2047"/>
                    </a:lnTo>
                    <a:lnTo>
                      <a:pt x="74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390;p45"/>
              <p:cNvSpPr/>
              <p:nvPr/>
            </p:nvSpPr>
            <p:spPr>
              <a:xfrm>
                <a:off x="3128133" y="3052685"/>
                <a:ext cx="134248" cy="36995"/>
              </a:xfrm>
              <a:custGeom>
                <a:avLst/>
                <a:gdLst/>
                <a:ahLst/>
                <a:cxnLst/>
                <a:rect l="l" t="t" r="r" b="b"/>
                <a:pathLst>
                  <a:path w="7479" h="2061" extrusionOk="0">
                    <a:moveTo>
                      <a:pt x="1" y="1"/>
                    </a:moveTo>
                    <a:lnTo>
                      <a:pt x="1" y="2060"/>
                    </a:lnTo>
                    <a:lnTo>
                      <a:pt x="7479" y="2060"/>
                    </a:lnTo>
                    <a:lnTo>
                      <a:pt x="74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391;p45"/>
              <p:cNvSpPr/>
              <p:nvPr/>
            </p:nvSpPr>
            <p:spPr>
              <a:xfrm>
                <a:off x="3128133" y="3117916"/>
                <a:ext cx="134248" cy="36762"/>
              </a:xfrm>
              <a:custGeom>
                <a:avLst/>
                <a:gdLst/>
                <a:ahLst/>
                <a:cxnLst/>
                <a:rect l="l" t="t" r="r" b="b"/>
                <a:pathLst>
                  <a:path w="7479" h="2048" extrusionOk="0">
                    <a:moveTo>
                      <a:pt x="1" y="1"/>
                    </a:moveTo>
                    <a:lnTo>
                      <a:pt x="1" y="2047"/>
                    </a:lnTo>
                    <a:lnTo>
                      <a:pt x="7479" y="2047"/>
                    </a:lnTo>
                    <a:lnTo>
                      <a:pt x="747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392;p45"/>
              <p:cNvSpPr/>
              <p:nvPr/>
            </p:nvSpPr>
            <p:spPr>
              <a:xfrm>
                <a:off x="3128133" y="3182913"/>
                <a:ext cx="134248" cy="36744"/>
              </a:xfrm>
              <a:custGeom>
                <a:avLst/>
                <a:gdLst/>
                <a:ahLst/>
                <a:cxnLst/>
                <a:rect l="l" t="t" r="r" b="b"/>
                <a:pathLst>
                  <a:path w="7479" h="2047" extrusionOk="0">
                    <a:moveTo>
                      <a:pt x="1" y="0"/>
                    </a:moveTo>
                    <a:lnTo>
                      <a:pt x="1" y="2047"/>
                    </a:lnTo>
                    <a:lnTo>
                      <a:pt x="7479" y="2047"/>
                    </a:lnTo>
                    <a:lnTo>
                      <a:pt x="747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" name="Google Shape;2393;p45"/>
            <p:cNvGrpSpPr/>
            <p:nvPr/>
          </p:nvGrpSpPr>
          <p:grpSpPr>
            <a:xfrm>
              <a:off x="4962121" y="2452285"/>
              <a:ext cx="1066388" cy="666717"/>
              <a:chOff x="5097171" y="2413221"/>
              <a:chExt cx="931587" cy="582388"/>
            </a:xfrm>
          </p:grpSpPr>
          <p:sp>
            <p:nvSpPr>
              <p:cNvPr id="151" name="Google Shape;2394;p45"/>
              <p:cNvSpPr/>
              <p:nvPr/>
            </p:nvSpPr>
            <p:spPr>
              <a:xfrm>
                <a:off x="5097171" y="2465743"/>
                <a:ext cx="931587" cy="529866"/>
              </a:xfrm>
              <a:custGeom>
                <a:avLst/>
                <a:gdLst/>
                <a:ahLst/>
                <a:cxnLst/>
                <a:rect l="l" t="t" r="r" b="b"/>
                <a:pathLst>
                  <a:path w="51899" h="29519" extrusionOk="0">
                    <a:moveTo>
                      <a:pt x="0" y="1"/>
                    </a:moveTo>
                    <a:lnTo>
                      <a:pt x="0" y="29518"/>
                    </a:lnTo>
                    <a:lnTo>
                      <a:pt x="51899" y="29518"/>
                    </a:lnTo>
                    <a:lnTo>
                      <a:pt x="51899" y="1"/>
                    </a:lnTo>
                    <a:close/>
                  </a:path>
                </a:pathLst>
              </a:custGeom>
              <a:solidFill>
                <a:schemeClr val="bg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2395;p45"/>
              <p:cNvSpPr/>
              <p:nvPr/>
            </p:nvSpPr>
            <p:spPr>
              <a:xfrm>
                <a:off x="5097171" y="2465743"/>
                <a:ext cx="931587" cy="529866"/>
              </a:xfrm>
              <a:custGeom>
                <a:avLst/>
                <a:gdLst/>
                <a:ahLst/>
                <a:cxnLst/>
                <a:rect l="l" t="t" r="r" b="b"/>
                <a:pathLst>
                  <a:path w="51899" h="29519" fill="none" extrusionOk="0">
                    <a:moveTo>
                      <a:pt x="51899" y="29518"/>
                    </a:moveTo>
                    <a:lnTo>
                      <a:pt x="0" y="29518"/>
                    </a:lnTo>
                    <a:lnTo>
                      <a:pt x="0" y="1"/>
                    </a:lnTo>
                    <a:lnTo>
                      <a:pt x="51899" y="1"/>
                    </a:lnTo>
                    <a:lnTo>
                      <a:pt x="51899" y="29518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2396;p45"/>
              <p:cNvSpPr/>
              <p:nvPr/>
            </p:nvSpPr>
            <p:spPr>
              <a:xfrm>
                <a:off x="5097171" y="2865364"/>
                <a:ext cx="931587" cy="130245"/>
              </a:xfrm>
              <a:custGeom>
                <a:avLst/>
                <a:gdLst/>
                <a:ahLst/>
                <a:cxnLst/>
                <a:rect l="l" t="t" r="r" b="b"/>
                <a:pathLst>
                  <a:path w="51899" h="7256" extrusionOk="0">
                    <a:moveTo>
                      <a:pt x="0" y="0"/>
                    </a:moveTo>
                    <a:lnTo>
                      <a:pt x="0" y="7255"/>
                    </a:lnTo>
                    <a:lnTo>
                      <a:pt x="51899" y="7255"/>
                    </a:lnTo>
                    <a:lnTo>
                      <a:pt x="51899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2397;p45"/>
              <p:cNvSpPr/>
              <p:nvPr/>
            </p:nvSpPr>
            <p:spPr>
              <a:xfrm>
                <a:off x="5125658" y="2917885"/>
                <a:ext cx="745338" cy="24968"/>
              </a:xfrm>
              <a:custGeom>
                <a:avLst/>
                <a:gdLst/>
                <a:ahLst/>
                <a:cxnLst/>
                <a:rect l="l" t="t" r="r" b="b"/>
                <a:pathLst>
                  <a:path w="41523" h="1391" extrusionOk="0">
                    <a:moveTo>
                      <a:pt x="1" y="0"/>
                    </a:moveTo>
                    <a:lnTo>
                      <a:pt x="1" y="1391"/>
                    </a:lnTo>
                    <a:lnTo>
                      <a:pt x="41522" y="1391"/>
                    </a:lnTo>
                    <a:lnTo>
                      <a:pt x="4152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2398;p45"/>
              <p:cNvSpPr/>
              <p:nvPr/>
            </p:nvSpPr>
            <p:spPr>
              <a:xfrm>
                <a:off x="5125658" y="2917885"/>
                <a:ext cx="372552" cy="24968"/>
              </a:xfrm>
              <a:custGeom>
                <a:avLst/>
                <a:gdLst/>
                <a:ahLst/>
                <a:cxnLst/>
                <a:rect l="l" t="t" r="r" b="b"/>
                <a:pathLst>
                  <a:path w="20755" h="1391" extrusionOk="0">
                    <a:moveTo>
                      <a:pt x="1" y="0"/>
                    </a:moveTo>
                    <a:lnTo>
                      <a:pt x="1" y="1391"/>
                    </a:lnTo>
                    <a:lnTo>
                      <a:pt x="20755" y="1391"/>
                    </a:lnTo>
                    <a:lnTo>
                      <a:pt x="2075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2399;p45"/>
              <p:cNvSpPr/>
              <p:nvPr/>
            </p:nvSpPr>
            <p:spPr>
              <a:xfrm>
                <a:off x="5956689" y="2917885"/>
                <a:ext cx="11093" cy="6139"/>
              </a:xfrm>
              <a:custGeom>
                <a:avLst/>
                <a:gdLst/>
                <a:ahLst/>
                <a:cxnLst/>
                <a:rect l="l" t="t" r="r" b="b"/>
                <a:pathLst>
                  <a:path w="618" h="342" extrusionOk="0">
                    <a:moveTo>
                      <a:pt x="1" y="0"/>
                    </a:moveTo>
                    <a:lnTo>
                      <a:pt x="1" y="341"/>
                    </a:lnTo>
                    <a:lnTo>
                      <a:pt x="171" y="341"/>
                    </a:lnTo>
                    <a:lnTo>
                      <a:pt x="171" y="184"/>
                    </a:lnTo>
                    <a:lnTo>
                      <a:pt x="617" y="184"/>
                    </a:lnTo>
                    <a:lnTo>
                      <a:pt x="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2400;p45"/>
              <p:cNvSpPr/>
              <p:nvPr/>
            </p:nvSpPr>
            <p:spPr>
              <a:xfrm>
                <a:off x="5989196" y="2917885"/>
                <a:ext cx="11075" cy="6139"/>
              </a:xfrm>
              <a:custGeom>
                <a:avLst/>
                <a:gdLst/>
                <a:ahLst/>
                <a:cxnLst/>
                <a:rect l="l" t="t" r="r" b="b"/>
                <a:pathLst>
                  <a:path w="617" h="342" extrusionOk="0">
                    <a:moveTo>
                      <a:pt x="0" y="0"/>
                    </a:moveTo>
                    <a:lnTo>
                      <a:pt x="0" y="184"/>
                    </a:lnTo>
                    <a:lnTo>
                      <a:pt x="446" y="184"/>
                    </a:lnTo>
                    <a:lnTo>
                      <a:pt x="446" y="341"/>
                    </a:lnTo>
                    <a:lnTo>
                      <a:pt x="617" y="341"/>
                    </a:lnTo>
                    <a:lnTo>
                      <a:pt x="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2401;p45"/>
              <p:cNvSpPr/>
              <p:nvPr/>
            </p:nvSpPr>
            <p:spPr>
              <a:xfrm>
                <a:off x="5989196" y="2936948"/>
                <a:ext cx="11075" cy="5906"/>
              </a:xfrm>
              <a:custGeom>
                <a:avLst/>
                <a:gdLst/>
                <a:ahLst/>
                <a:cxnLst/>
                <a:rect l="l" t="t" r="r" b="b"/>
                <a:pathLst>
                  <a:path w="617" h="329" extrusionOk="0">
                    <a:moveTo>
                      <a:pt x="446" y="1"/>
                    </a:moveTo>
                    <a:lnTo>
                      <a:pt x="446" y="158"/>
                    </a:lnTo>
                    <a:lnTo>
                      <a:pt x="0" y="158"/>
                    </a:lnTo>
                    <a:lnTo>
                      <a:pt x="0" y="329"/>
                    </a:lnTo>
                    <a:lnTo>
                      <a:pt x="617" y="329"/>
                    </a:lnTo>
                    <a:lnTo>
                      <a:pt x="617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2402;p45"/>
              <p:cNvSpPr/>
              <p:nvPr/>
            </p:nvSpPr>
            <p:spPr>
              <a:xfrm>
                <a:off x="5956689" y="2936948"/>
                <a:ext cx="11093" cy="5906"/>
              </a:xfrm>
              <a:custGeom>
                <a:avLst/>
                <a:gdLst/>
                <a:ahLst/>
                <a:cxnLst/>
                <a:rect l="l" t="t" r="r" b="b"/>
                <a:pathLst>
                  <a:path w="618" h="329" extrusionOk="0">
                    <a:moveTo>
                      <a:pt x="1" y="1"/>
                    </a:moveTo>
                    <a:lnTo>
                      <a:pt x="1" y="329"/>
                    </a:lnTo>
                    <a:lnTo>
                      <a:pt x="617" y="329"/>
                    </a:lnTo>
                    <a:lnTo>
                      <a:pt x="617" y="158"/>
                    </a:lnTo>
                    <a:lnTo>
                      <a:pt x="171" y="158"/>
                    </a:lnTo>
                    <a:lnTo>
                      <a:pt x="17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2403;p45"/>
              <p:cNvSpPr/>
              <p:nvPr/>
            </p:nvSpPr>
            <p:spPr>
              <a:xfrm>
                <a:off x="5890292" y="2917885"/>
                <a:ext cx="47101" cy="24968"/>
              </a:xfrm>
              <a:custGeom>
                <a:avLst/>
                <a:gdLst/>
                <a:ahLst/>
                <a:cxnLst/>
                <a:rect l="l" t="t" r="r" b="b"/>
                <a:pathLst>
                  <a:path w="2624" h="1391" extrusionOk="0">
                    <a:moveTo>
                      <a:pt x="0" y="0"/>
                    </a:moveTo>
                    <a:lnTo>
                      <a:pt x="0" y="1391"/>
                    </a:lnTo>
                    <a:lnTo>
                      <a:pt x="2624" y="1391"/>
                    </a:lnTo>
                    <a:lnTo>
                      <a:pt x="262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2404;p45"/>
              <p:cNvSpPr/>
              <p:nvPr/>
            </p:nvSpPr>
            <p:spPr>
              <a:xfrm>
                <a:off x="5907237" y="2922121"/>
                <a:ext cx="15796" cy="16729"/>
              </a:xfrm>
              <a:custGeom>
                <a:avLst/>
                <a:gdLst/>
                <a:ahLst/>
                <a:cxnLst/>
                <a:rect l="l" t="t" r="r" b="b"/>
                <a:pathLst>
                  <a:path w="880" h="932" extrusionOk="0">
                    <a:moveTo>
                      <a:pt x="1" y="0"/>
                    </a:moveTo>
                    <a:lnTo>
                      <a:pt x="1" y="459"/>
                    </a:lnTo>
                    <a:lnTo>
                      <a:pt x="1" y="932"/>
                    </a:lnTo>
                    <a:lnTo>
                      <a:pt x="447" y="695"/>
                    </a:lnTo>
                    <a:lnTo>
                      <a:pt x="880" y="459"/>
                    </a:lnTo>
                    <a:lnTo>
                      <a:pt x="447" y="223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2405;p45"/>
              <p:cNvSpPr/>
              <p:nvPr/>
            </p:nvSpPr>
            <p:spPr>
              <a:xfrm>
                <a:off x="5097171" y="2413221"/>
                <a:ext cx="931587" cy="52540"/>
              </a:xfrm>
              <a:custGeom>
                <a:avLst/>
                <a:gdLst/>
                <a:ahLst/>
                <a:cxnLst/>
                <a:rect l="l" t="t" r="r" b="b"/>
                <a:pathLst>
                  <a:path w="51899" h="2927" extrusionOk="0">
                    <a:moveTo>
                      <a:pt x="0" y="1"/>
                    </a:moveTo>
                    <a:lnTo>
                      <a:pt x="0" y="2927"/>
                    </a:lnTo>
                    <a:lnTo>
                      <a:pt x="51899" y="2927"/>
                    </a:lnTo>
                    <a:lnTo>
                      <a:pt x="51899" y="1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2407;p45"/>
              <p:cNvSpPr/>
              <p:nvPr/>
            </p:nvSpPr>
            <p:spPr>
              <a:xfrm>
                <a:off x="5343966" y="2582777"/>
                <a:ext cx="438016" cy="207484"/>
              </a:xfrm>
              <a:custGeom>
                <a:avLst/>
                <a:gdLst/>
                <a:ahLst/>
                <a:cxnLst/>
                <a:rect l="l" t="t" r="r" b="b"/>
                <a:pathLst>
                  <a:path w="24402" h="11559" fill="none" extrusionOk="0">
                    <a:moveTo>
                      <a:pt x="5720" y="1"/>
                    </a:moveTo>
                    <a:lnTo>
                      <a:pt x="5720" y="1"/>
                    </a:lnTo>
                    <a:lnTo>
                      <a:pt x="5982" y="1"/>
                    </a:lnTo>
                    <a:lnTo>
                      <a:pt x="6245" y="14"/>
                    </a:lnTo>
                    <a:lnTo>
                      <a:pt x="6507" y="53"/>
                    </a:lnTo>
                    <a:lnTo>
                      <a:pt x="6756" y="93"/>
                    </a:lnTo>
                    <a:lnTo>
                      <a:pt x="7019" y="145"/>
                    </a:lnTo>
                    <a:lnTo>
                      <a:pt x="7268" y="197"/>
                    </a:lnTo>
                    <a:lnTo>
                      <a:pt x="7504" y="276"/>
                    </a:lnTo>
                    <a:lnTo>
                      <a:pt x="7740" y="355"/>
                    </a:lnTo>
                    <a:lnTo>
                      <a:pt x="7976" y="460"/>
                    </a:lnTo>
                    <a:lnTo>
                      <a:pt x="8213" y="552"/>
                    </a:lnTo>
                    <a:lnTo>
                      <a:pt x="8436" y="670"/>
                    </a:lnTo>
                    <a:lnTo>
                      <a:pt x="8659" y="801"/>
                    </a:lnTo>
                    <a:lnTo>
                      <a:pt x="8868" y="932"/>
                    </a:lnTo>
                    <a:lnTo>
                      <a:pt x="9078" y="1063"/>
                    </a:lnTo>
                    <a:lnTo>
                      <a:pt x="9275" y="1221"/>
                    </a:lnTo>
                    <a:lnTo>
                      <a:pt x="9472" y="1378"/>
                    </a:lnTo>
                    <a:lnTo>
                      <a:pt x="9656" y="1549"/>
                    </a:lnTo>
                    <a:lnTo>
                      <a:pt x="9839" y="1719"/>
                    </a:lnTo>
                    <a:lnTo>
                      <a:pt x="10010" y="1903"/>
                    </a:lnTo>
                    <a:lnTo>
                      <a:pt x="10167" y="2087"/>
                    </a:lnTo>
                    <a:lnTo>
                      <a:pt x="10325" y="2283"/>
                    </a:lnTo>
                    <a:lnTo>
                      <a:pt x="10482" y="2493"/>
                    </a:lnTo>
                    <a:lnTo>
                      <a:pt x="10613" y="2703"/>
                    </a:lnTo>
                    <a:lnTo>
                      <a:pt x="10745" y="2913"/>
                    </a:lnTo>
                    <a:lnTo>
                      <a:pt x="10863" y="3136"/>
                    </a:lnTo>
                    <a:lnTo>
                      <a:pt x="10981" y="3372"/>
                    </a:lnTo>
                    <a:lnTo>
                      <a:pt x="11072" y="3595"/>
                    </a:lnTo>
                    <a:lnTo>
                      <a:pt x="11164" y="3845"/>
                    </a:lnTo>
                    <a:lnTo>
                      <a:pt x="11256" y="4081"/>
                    </a:lnTo>
                    <a:lnTo>
                      <a:pt x="11322" y="4330"/>
                    </a:lnTo>
                    <a:lnTo>
                      <a:pt x="11374" y="4579"/>
                    </a:lnTo>
                    <a:lnTo>
                      <a:pt x="11427" y="4842"/>
                    </a:lnTo>
                    <a:lnTo>
                      <a:pt x="11427" y="4842"/>
                    </a:lnTo>
                    <a:lnTo>
                      <a:pt x="11610" y="4789"/>
                    </a:lnTo>
                    <a:lnTo>
                      <a:pt x="11794" y="4763"/>
                    </a:lnTo>
                    <a:lnTo>
                      <a:pt x="11991" y="4750"/>
                    </a:lnTo>
                    <a:lnTo>
                      <a:pt x="12188" y="4737"/>
                    </a:lnTo>
                    <a:lnTo>
                      <a:pt x="12188" y="4737"/>
                    </a:lnTo>
                    <a:lnTo>
                      <a:pt x="12384" y="4750"/>
                    </a:lnTo>
                    <a:lnTo>
                      <a:pt x="12581" y="4763"/>
                    </a:lnTo>
                    <a:lnTo>
                      <a:pt x="12778" y="4789"/>
                    </a:lnTo>
                    <a:lnTo>
                      <a:pt x="12988" y="4842"/>
                    </a:lnTo>
                    <a:lnTo>
                      <a:pt x="12988" y="4842"/>
                    </a:lnTo>
                    <a:lnTo>
                      <a:pt x="13040" y="4579"/>
                    </a:lnTo>
                    <a:lnTo>
                      <a:pt x="13093" y="4330"/>
                    </a:lnTo>
                    <a:lnTo>
                      <a:pt x="13172" y="4081"/>
                    </a:lnTo>
                    <a:lnTo>
                      <a:pt x="13250" y="3845"/>
                    </a:lnTo>
                    <a:lnTo>
                      <a:pt x="13342" y="3608"/>
                    </a:lnTo>
                    <a:lnTo>
                      <a:pt x="13434" y="3385"/>
                    </a:lnTo>
                    <a:lnTo>
                      <a:pt x="13552" y="3162"/>
                    </a:lnTo>
                    <a:lnTo>
                      <a:pt x="13670" y="2939"/>
                    </a:lnTo>
                    <a:lnTo>
                      <a:pt x="13801" y="2729"/>
                    </a:lnTo>
                    <a:lnTo>
                      <a:pt x="13932" y="2520"/>
                    </a:lnTo>
                    <a:lnTo>
                      <a:pt x="14077" y="2323"/>
                    </a:lnTo>
                    <a:lnTo>
                      <a:pt x="14234" y="2126"/>
                    </a:lnTo>
                    <a:lnTo>
                      <a:pt x="14392" y="1942"/>
                    </a:lnTo>
                    <a:lnTo>
                      <a:pt x="14562" y="1759"/>
                    </a:lnTo>
                    <a:lnTo>
                      <a:pt x="14746" y="1588"/>
                    </a:lnTo>
                    <a:lnTo>
                      <a:pt x="14929" y="1431"/>
                    </a:lnTo>
                    <a:lnTo>
                      <a:pt x="15113" y="1273"/>
                    </a:lnTo>
                    <a:lnTo>
                      <a:pt x="15310" y="1129"/>
                    </a:lnTo>
                    <a:lnTo>
                      <a:pt x="15520" y="985"/>
                    </a:lnTo>
                    <a:lnTo>
                      <a:pt x="15730" y="853"/>
                    </a:lnTo>
                    <a:lnTo>
                      <a:pt x="15940" y="735"/>
                    </a:lnTo>
                    <a:lnTo>
                      <a:pt x="16163" y="617"/>
                    </a:lnTo>
                    <a:lnTo>
                      <a:pt x="16399" y="525"/>
                    </a:lnTo>
                    <a:lnTo>
                      <a:pt x="16622" y="420"/>
                    </a:lnTo>
                    <a:lnTo>
                      <a:pt x="16858" y="342"/>
                    </a:lnTo>
                    <a:lnTo>
                      <a:pt x="17107" y="276"/>
                    </a:lnTo>
                    <a:lnTo>
                      <a:pt x="17343" y="211"/>
                    </a:lnTo>
                    <a:lnTo>
                      <a:pt x="17593" y="158"/>
                    </a:lnTo>
                    <a:lnTo>
                      <a:pt x="17855" y="119"/>
                    </a:lnTo>
                    <a:lnTo>
                      <a:pt x="18104" y="79"/>
                    </a:lnTo>
                    <a:lnTo>
                      <a:pt x="18367" y="66"/>
                    </a:lnTo>
                    <a:lnTo>
                      <a:pt x="18629" y="53"/>
                    </a:lnTo>
                    <a:lnTo>
                      <a:pt x="18629" y="53"/>
                    </a:lnTo>
                    <a:lnTo>
                      <a:pt x="18918" y="66"/>
                    </a:lnTo>
                    <a:lnTo>
                      <a:pt x="19219" y="93"/>
                    </a:lnTo>
                    <a:lnTo>
                      <a:pt x="19508" y="119"/>
                    </a:lnTo>
                    <a:lnTo>
                      <a:pt x="19783" y="171"/>
                    </a:lnTo>
                    <a:lnTo>
                      <a:pt x="20059" y="237"/>
                    </a:lnTo>
                    <a:lnTo>
                      <a:pt x="20334" y="316"/>
                    </a:lnTo>
                    <a:lnTo>
                      <a:pt x="20610" y="394"/>
                    </a:lnTo>
                    <a:lnTo>
                      <a:pt x="20859" y="499"/>
                    </a:lnTo>
                    <a:lnTo>
                      <a:pt x="21122" y="617"/>
                    </a:lnTo>
                    <a:lnTo>
                      <a:pt x="21371" y="735"/>
                    </a:lnTo>
                    <a:lnTo>
                      <a:pt x="21607" y="880"/>
                    </a:lnTo>
                    <a:lnTo>
                      <a:pt x="21843" y="1024"/>
                    </a:lnTo>
                    <a:lnTo>
                      <a:pt x="22066" y="1181"/>
                    </a:lnTo>
                    <a:lnTo>
                      <a:pt x="22289" y="1352"/>
                    </a:lnTo>
                    <a:lnTo>
                      <a:pt x="22499" y="1536"/>
                    </a:lnTo>
                    <a:lnTo>
                      <a:pt x="22696" y="1732"/>
                    </a:lnTo>
                    <a:lnTo>
                      <a:pt x="22893" y="1929"/>
                    </a:lnTo>
                    <a:lnTo>
                      <a:pt x="23076" y="2139"/>
                    </a:lnTo>
                    <a:lnTo>
                      <a:pt x="23247" y="2349"/>
                    </a:lnTo>
                    <a:lnTo>
                      <a:pt x="23404" y="2572"/>
                    </a:lnTo>
                    <a:lnTo>
                      <a:pt x="23562" y="2808"/>
                    </a:lnTo>
                    <a:lnTo>
                      <a:pt x="23693" y="3044"/>
                    </a:lnTo>
                    <a:lnTo>
                      <a:pt x="23824" y="3294"/>
                    </a:lnTo>
                    <a:lnTo>
                      <a:pt x="23942" y="3543"/>
                    </a:lnTo>
                    <a:lnTo>
                      <a:pt x="24047" y="3805"/>
                    </a:lnTo>
                    <a:lnTo>
                      <a:pt x="24139" y="4081"/>
                    </a:lnTo>
                    <a:lnTo>
                      <a:pt x="24218" y="4343"/>
                    </a:lnTo>
                    <a:lnTo>
                      <a:pt x="24283" y="4632"/>
                    </a:lnTo>
                    <a:lnTo>
                      <a:pt x="24336" y="4907"/>
                    </a:lnTo>
                    <a:lnTo>
                      <a:pt x="24375" y="5196"/>
                    </a:lnTo>
                    <a:lnTo>
                      <a:pt x="24401" y="5484"/>
                    </a:lnTo>
                    <a:lnTo>
                      <a:pt x="24401" y="5786"/>
                    </a:lnTo>
                    <a:lnTo>
                      <a:pt x="24401" y="5786"/>
                    </a:lnTo>
                    <a:lnTo>
                      <a:pt x="24401" y="6075"/>
                    </a:lnTo>
                    <a:lnTo>
                      <a:pt x="24375" y="6377"/>
                    </a:lnTo>
                    <a:lnTo>
                      <a:pt x="24336" y="6652"/>
                    </a:lnTo>
                    <a:lnTo>
                      <a:pt x="24296" y="6941"/>
                    </a:lnTo>
                    <a:lnTo>
                      <a:pt x="24231" y="7216"/>
                    </a:lnTo>
                    <a:lnTo>
                      <a:pt x="24152" y="7492"/>
                    </a:lnTo>
                    <a:lnTo>
                      <a:pt x="24060" y="7754"/>
                    </a:lnTo>
                    <a:lnTo>
                      <a:pt x="23968" y="8016"/>
                    </a:lnTo>
                    <a:lnTo>
                      <a:pt x="23850" y="8279"/>
                    </a:lnTo>
                    <a:lnTo>
                      <a:pt x="23719" y="8528"/>
                    </a:lnTo>
                    <a:lnTo>
                      <a:pt x="23588" y="8764"/>
                    </a:lnTo>
                    <a:lnTo>
                      <a:pt x="23431" y="9000"/>
                    </a:lnTo>
                    <a:lnTo>
                      <a:pt x="23273" y="9223"/>
                    </a:lnTo>
                    <a:lnTo>
                      <a:pt x="23103" y="9446"/>
                    </a:lnTo>
                    <a:lnTo>
                      <a:pt x="22932" y="9656"/>
                    </a:lnTo>
                    <a:lnTo>
                      <a:pt x="22735" y="9853"/>
                    </a:lnTo>
                    <a:lnTo>
                      <a:pt x="22538" y="10050"/>
                    </a:lnTo>
                    <a:lnTo>
                      <a:pt x="22329" y="10234"/>
                    </a:lnTo>
                    <a:lnTo>
                      <a:pt x="22119" y="10404"/>
                    </a:lnTo>
                    <a:lnTo>
                      <a:pt x="21882" y="10561"/>
                    </a:lnTo>
                    <a:lnTo>
                      <a:pt x="21659" y="10719"/>
                    </a:lnTo>
                    <a:lnTo>
                      <a:pt x="21410" y="10850"/>
                    </a:lnTo>
                    <a:lnTo>
                      <a:pt x="21174" y="10981"/>
                    </a:lnTo>
                    <a:lnTo>
                      <a:pt x="20912" y="11099"/>
                    </a:lnTo>
                    <a:lnTo>
                      <a:pt x="20649" y="11204"/>
                    </a:lnTo>
                    <a:lnTo>
                      <a:pt x="20387" y="11296"/>
                    </a:lnTo>
                    <a:lnTo>
                      <a:pt x="20111" y="11375"/>
                    </a:lnTo>
                    <a:lnTo>
                      <a:pt x="19836" y="11440"/>
                    </a:lnTo>
                    <a:lnTo>
                      <a:pt x="19560" y="11493"/>
                    </a:lnTo>
                    <a:lnTo>
                      <a:pt x="19272" y="11532"/>
                    </a:lnTo>
                    <a:lnTo>
                      <a:pt x="18970" y="11545"/>
                    </a:lnTo>
                    <a:lnTo>
                      <a:pt x="18681" y="11559"/>
                    </a:lnTo>
                    <a:lnTo>
                      <a:pt x="18681" y="11559"/>
                    </a:lnTo>
                    <a:lnTo>
                      <a:pt x="18393" y="11559"/>
                    </a:lnTo>
                    <a:lnTo>
                      <a:pt x="18104" y="11532"/>
                    </a:lnTo>
                    <a:lnTo>
                      <a:pt x="17829" y="11506"/>
                    </a:lnTo>
                    <a:lnTo>
                      <a:pt x="17553" y="11454"/>
                    </a:lnTo>
                    <a:lnTo>
                      <a:pt x="17278" y="11388"/>
                    </a:lnTo>
                    <a:lnTo>
                      <a:pt x="17002" y="11322"/>
                    </a:lnTo>
                    <a:lnTo>
                      <a:pt x="16740" y="11231"/>
                    </a:lnTo>
                    <a:lnTo>
                      <a:pt x="16491" y="11139"/>
                    </a:lnTo>
                    <a:lnTo>
                      <a:pt x="16241" y="11034"/>
                    </a:lnTo>
                    <a:lnTo>
                      <a:pt x="15992" y="10903"/>
                    </a:lnTo>
                    <a:lnTo>
                      <a:pt x="15756" y="10771"/>
                    </a:lnTo>
                    <a:lnTo>
                      <a:pt x="15520" y="10627"/>
                    </a:lnTo>
                    <a:lnTo>
                      <a:pt x="15297" y="10483"/>
                    </a:lnTo>
                    <a:lnTo>
                      <a:pt x="15087" y="10312"/>
                    </a:lnTo>
                    <a:lnTo>
                      <a:pt x="14877" y="10142"/>
                    </a:lnTo>
                    <a:lnTo>
                      <a:pt x="14680" y="9958"/>
                    </a:lnTo>
                    <a:lnTo>
                      <a:pt x="14483" y="9774"/>
                    </a:lnTo>
                    <a:lnTo>
                      <a:pt x="14313" y="9564"/>
                    </a:lnTo>
                    <a:lnTo>
                      <a:pt x="14129" y="9355"/>
                    </a:lnTo>
                    <a:lnTo>
                      <a:pt x="13972" y="9145"/>
                    </a:lnTo>
                    <a:lnTo>
                      <a:pt x="13814" y="8922"/>
                    </a:lnTo>
                    <a:lnTo>
                      <a:pt x="13683" y="8685"/>
                    </a:lnTo>
                    <a:lnTo>
                      <a:pt x="13552" y="8449"/>
                    </a:lnTo>
                    <a:lnTo>
                      <a:pt x="13434" y="8200"/>
                    </a:lnTo>
                    <a:lnTo>
                      <a:pt x="13316" y="7951"/>
                    </a:lnTo>
                    <a:lnTo>
                      <a:pt x="13224" y="7688"/>
                    </a:lnTo>
                    <a:lnTo>
                      <a:pt x="13132" y="7426"/>
                    </a:lnTo>
                    <a:lnTo>
                      <a:pt x="13067" y="7151"/>
                    </a:lnTo>
                    <a:lnTo>
                      <a:pt x="13001" y="6875"/>
                    </a:lnTo>
                    <a:lnTo>
                      <a:pt x="12962" y="6600"/>
                    </a:lnTo>
                    <a:lnTo>
                      <a:pt x="12922" y="6311"/>
                    </a:lnTo>
                    <a:lnTo>
                      <a:pt x="12909" y="6022"/>
                    </a:lnTo>
                    <a:lnTo>
                      <a:pt x="12909" y="6022"/>
                    </a:lnTo>
                    <a:lnTo>
                      <a:pt x="12725" y="5970"/>
                    </a:lnTo>
                    <a:lnTo>
                      <a:pt x="12542" y="5930"/>
                    </a:lnTo>
                    <a:lnTo>
                      <a:pt x="12358" y="5904"/>
                    </a:lnTo>
                    <a:lnTo>
                      <a:pt x="12188" y="5904"/>
                    </a:lnTo>
                    <a:lnTo>
                      <a:pt x="12188" y="5904"/>
                    </a:lnTo>
                    <a:lnTo>
                      <a:pt x="11978" y="5917"/>
                    </a:lnTo>
                    <a:lnTo>
                      <a:pt x="11781" y="5944"/>
                    </a:lnTo>
                    <a:lnTo>
                      <a:pt x="11623" y="5996"/>
                    </a:lnTo>
                    <a:lnTo>
                      <a:pt x="11492" y="6049"/>
                    </a:lnTo>
                    <a:lnTo>
                      <a:pt x="11492" y="6049"/>
                    </a:lnTo>
                    <a:lnTo>
                      <a:pt x="11466" y="6324"/>
                    </a:lnTo>
                    <a:lnTo>
                      <a:pt x="11427" y="6600"/>
                    </a:lnTo>
                    <a:lnTo>
                      <a:pt x="11387" y="6875"/>
                    </a:lnTo>
                    <a:lnTo>
                      <a:pt x="11322" y="7137"/>
                    </a:lnTo>
                    <a:lnTo>
                      <a:pt x="11243" y="7413"/>
                    </a:lnTo>
                    <a:lnTo>
                      <a:pt x="11164" y="7662"/>
                    </a:lnTo>
                    <a:lnTo>
                      <a:pt x="11059" y="7925"/>
                    </a:lnTo>
                    <a:lnTo>
                      <a:pt x="10954" y="8161"/>
                    </a:lnTo>
                    <a:lnTo>
                      <a:pt x="10836" y="8410"/>
                    </a:lnTo>
                    <a:lnTo>
                      <a:pt x="10705" y="8646"/>
                    </a:lnTo>
                    <a:lnTo>
                      <a:pt x="10561" y="8869"/>
                    </a:lnTo>
                    <a:lnTo>
                      <a:pt x="10417" y="9092"/>
                    </a:lnTo>
                    <a:lnTo>
                      <a:pt x="10246" y="9302"/>
                    </a:lnTo>
                    <a:lnTo>
                      <a:pt x="10075" y="9512"/>
                    </a:lnTo>
                    <a:lnTo>
                      <a:pt x="9905" y="9709"/>
                    </a:lnTo>
                    <a:lnTo>
                      <a:pt x="9708" y="9892"/>
                    </a:lnTo>
                    <a:lnTo>
                      <a:pt x="9511" y="10076"/>
                    </a:lnTo>
                    <a:lnTo>
                      <a:pt x="9301" y="10247"/>
                    </a:lnTo>
                    <a:lnTo>
                      <a:pt x="9092" y="10404"/>
                    </a:lnTo>
                    <a:lnTo>
                      <a:pt x="8868" y="10561"/>
                    </a:lnTo>
                    <a:lnTo>
                      <a:pt x="8645" y="10706"/>
                    </a:lnTo>
                    <a:lnTo>
                      <a:pt x="8409" y="10837"/>
                    </a:lnTo>
                    <a:lnTo>
                      <a:pt x="8173" y="10955"/>
                    </a:lnTo>
                    <a:lnTo>
                      <a:pt x="7924" y="11060"/>
                    </a:lnTo>
                    <a:lnTo>
                      <a:pt x="7675" y="11165"/>
                    </a:lnTo>
                    <a:lnTo>
                      <a:pt x="7412" y="11244"/>
                    </a:lnTo>
                    <a:lnTo>
                      <a:pt x="7150" y="11322"/>
                    </a:lnTo>
                    <a:lnTo>
                      <a:pt x="6888" y="11388"/>
                    </a:lnTo>
                    <a:lnTo>
                      <a:pt x="6612" y="11427"/>
                    </a:lnTo>
                    <a:lnTo>
                      <a:pt x="6337" y="11467"/>
                    </a:lnTo>
                    <a:lnTo>
                      <a:pt x="6061" y="11493"/>
                    </a:lnTo>
                    <a:lnTo>
                      <a:pt x="5772" y="11493"/>
                    </a:lnTo>
                    <a:lnTo>
                      <a:pt x="5772" y="11493"/>
                    </a:lnTo>
                    <a:lnTo>
                      <a:pt x="5484" y="11493"/>
                    </a:lnTo>
                    <a:lnTo>
                      <a:pt x="5195" y="11467"/>
                    </a:lnTo>
                    <a:lnTo>
                      <a:pt x="4907" y="11440"/>
                    </a:lnTo>
                    <a:lnTo>
                      <a:pt x="4618" y="11388"/>
                    </a:lnTo>
                    <a:lnTo>
                      <a:pt x="4342" y="11322"/>
                    </a:lnTo>
                    <a:lnTo>
                      <a:pt x="4067" y="11244"/>
                    </a:lnTo>
                    <a:lnTo>
                      <a:pt x="3805" y="11152"/>
                    </a:lnTo>
                    <a:lnTo>
                      <a:pt x="3542" y="11060"/>
                    </a:lnTo>
                    <a:lnTo>
                      <a:pt x="3280" y="10942"/>
                    </a:lnTo>
                    <a:lnTo>
                      <a:pt x="3031" y="10811"/>
                    </a:lnTo>
                    <a:lnTo>
                      <a:pt x="2794" y="10680"/>
                    </a:lnTo>
                    <a:lnTo>
                      <a:pt x="2558" y="10522"/>
                    </a:lnTo>
                    <a:lnTo>
                      <a:pt x="2335" y="10365"/>
                    </a:lnTo>
                    <a:lnTo>
                      <a:pt x="2112" y="10194"/>
                    </a:lnTo>
                    <a:lnTo>
                      <a:pt x="1902" y="10024"/>
                    </a:lnTo>
                    <a:lnTo>
                      <a:pt x="1706" y="9827"/>
                    </a:lnTo>
                    <a:lnTo>
                      <a:pt x="1509" y="9630"/>
                    </a:lnTo>
                    <a:lnTo>
                      <a:pt x="1338" y="9420"/>
                    </a:lnTo>
                    <a:lnTo>
                      <a:pt x="1155" y="9210"/>
                    </a:lnTo>
                    <a:lnTo>
                      <a:pt x="997" y="8987"/>
                    </a:lnTo>
                    <a:lnTo>
                      <a:pt x="853" y="8751"/>
                    </a:lnTo>
                    <a:lnTo>
                      <a:pt x="708" y="8515"/>
                    </a:lnTo>
                    <a:lnTo>
                      <a:pt x="577" y="8266"/>
                    </a:lnTo>
                    <a:lnTo>
                      <a:pt x="459" y="8003"/>
                    </a:lnTo>
                    <a:lnTo>
                      <a:pt x="354" y="7741"/>
                    </a:lnTo>
                    <a:lnTo>
                      <a:pt x="262" y="7479"/>
                    </a:lnTo>
                    <a:lnTo>
                      <a:pt x="184" y="7203"/>
                    </a:lnTo>
                    <a:lnTo>
                      <a:pt x="118" y="6928"/>
                    </a:lnTo>
                    <a:lnTo>
                      <a:pt x="66" y="6652"/>
                    </a:lnTo>
                    <a:lnTo>
                      <a:pt x="26" y="6363"/>
                    </a:lnTo>
                    <a:lnTo>
                      <a:pt x="13" y="6075"/>
                    </a:lnTo>
                    <a:lnTo>
                      <a:pt x="0" y="5773"/>
                    </a:lnTo>
                    <a:lnTo>
                      <a:pt x="0" y="5773"/>
                    </a:lnTo>
                    <a:lnTo>
                      <a:pt x="0" y="5471"/>
                    </a:lnTo>
                    <a:lnTo>
                      <a:pt x="26" y="5183"/>
                    </a:lnTo>
                    <a:lnTo>
                      <a:pt x="66" y="4894"/>
                    </a:lnTo>
                    <a:lnTo>
                      <a:pt x="105" y="4619"/>
                    </a:lnTo>
                    <a:lnTo>
                      <a:pt x="171" y="4343"/>
                    </a:lnTo>
                    <a:lnTo>
                      <a:pt x="249" y="4068"/>
                    </a:lnTo>
                    <a:lnTo>
                      <a:pt x="341" y="3792"/>
                    </a:lnTo>
                    <a:lnTo>
                      <a:pt x="446" y="3530"/>
                    </a:lnTo>
                    <a:lnTo>
                      <a:pt x="551" y="3280"/>
                    </a:lnTo>
                    <a:lnTo>
                      <a:pt x="682" y="3031"/>
                    </a:lnTo>
                    <a:lnTo>
                      <a:pt x="813" y="2795"/>
                    </a:lnTo>
                    <a:lnTo>
                      <a:pt x="971" y="2559"/>
                    </a:lnTo>
                    <a:lnTo>
                      <a:pt x="1128" y="2336"/>
                    </a:lnTo>
                    <a:lnTo>
                      <a:pt x="1299" y="2113"/>
                    </a:lnTo>
                    <a:lnTo>
                      <a:pt x="1483" y="1903"/>
                    </a:lnTo>
                    <a:lnTo>
                      <a:pt x="1666" y="1706"/>
                    </a:lnTo>
                    <a:lnTo>
                      <a:pt x="1863" y="1509"/>
                    </a:lnTo>
                    <a:lnTo>
                      <a:pt x="2073" y="1326"/>
                    </a:lnTo>
                    <a:lnTo>
                      <a:pt x="2296" y="1155"/>
                    </a:lnTo>
                    <a:lnTo>
                      <a:pt x="2519" y="998"/>
                    </a:lnTo>
                    <a:lnTo>
                      <a:pt x="2742" y="840"/>
                    </a:lnTo>
                    <a:lnTo>
                      <a:pt x="2991" y="709"/>
                    </a:lnTo>
                    <a:lnTo>
                      <a:pt x="3240" y="578"/>
                    </a:lnTo>
                    <a:lnTo>
                      <a:pt x="3490" y="460"/>
                    </a:lnTo>
                    <a:lnTo>
                      <a:pt x="3752" y="355"/>
                    </a:lnTo>
                    <a:lnTo>
                      <a:pt x="4014" y="263"/>
                    </a:lnTo>
                    <a:lnTo>
                      <a:pt x="4290" y="184"/>
                    </a:lnTo>
                    <a:lnTo>
                      <a:pt x="4565" y="119"/>
                    </a:lnTo>
                    <a:lnTo>
                      <a:pt x="4854" y="66"/>
                    </a:lnTo>
                    <a:lnTo>
                      <a:pt x="5143" y="27"/>
                    </a:lnTo>
                    <a:lnTo>
                      <a:pt x="5431" y="1"/>
                    </a:lnTo>
                    <a:lnTo>
                      <a:pt x="5720" y="1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3" name="Google Shape;2417;p45"/>
            <p:cNvGrpSpPr/>
            <p:nvPr/>
          </p:nvGrpSpPr>
          <p:grpSpPr>
            <a:xfrm>
              <a:off x="3124753" y="2097067"/>
              <a:ext cx="2904005" cy="2628275"/>
              <a:chOff x="735516" y="1544617"/>
              <a:chExt cx="2904005" cy="2628275"/>
            </a:xfrm>
          </p:grpSpPr>
          <p:sp>
            <p:nvSpPr>
              <p:cNvPr id="64" name="Google Shape;2418;p45"/>
              <p:cNvSpPr/>
              <p:nvPr/>
            </p:nvSpPr>
            <p:spPr>
              <a:xfrm>
                <a:off x="1961914" y="2680601"/>
                <a:ext cx="305922" cy="16514"/>
              </a:xfrm>
              <a:custGeom>
                <a:avLst/>
                <a:gdLst/>
                <a:ahLst/>
                <a:cxnLst/>
                <a:rect l="l" t="t" r="r" b="b"/>
                <a:pathLst>
                  <a:path w="17043" h="920" extrusionOk="0">
                    <a:moveTo>
                      <a:pt x="1" y="1"/>
                    </a:moveTo>
                    <a:lnTo>
                      <a:pt x="1" y="919"/>
                    </a:lnTo>
                    <a:lnTo>
                      <a:pt x="17042" y="919"/>
                    </a:lnTo>
                    <a:lnTo>
                      <a:pt x="17042" y="1"/>
                    </a:lnTo>
                    <a:close/>
                  </a:path>
                </a:pathLst>
              </a:custGeom>
              <a:solidFill>
                <a:srgbClr val="393F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2419;p45"/>
              <p:cNvSpPr/>
              <p:nvPr/>
            </p:nvSpPr>
            <p:spPr>
              <a:xfrm>
                <a:off x="2274872" y="2680601"/>
                <a:ext cx="97738" cy="16514"/>
              </a:xfrm>
              <a:custGeom>
                <a:avLst/>
                <a:gdLst/>
                <a:ahLst/>
                <a:cxnLst/>
                <a:rect l="l" t="t" r="r" b="b"/>
                <a:pathLst>
                  <a:path w="5445" h="920" extrusionOk="0">
                    <a:moveTo>
                      <a:pt x="1" y="1"/>
                    </a:moveTo>
                    <a:lnTo>
                      <a:pt x="1" y="919"/>
                    </a:lnTo>
                    <a:lnTo>
                      <a:pt x="5445" y="919"/>
                    </a:lnTo>
                    <a:lnTo>
                      <a:pt x="5445" y="1"/>
                    </a:lnTo>
                    <a:close/>
                  </a:path>
                </a:pathLst>
              </a:custGeom>
              <a:solidFill>
                <a:srgbClr val="393F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2420;p45"/>
              <p:cNvSpPr/>
              <p:nvPr/>
            </p:nvSpPr>
            <p:spPr>
              <a:xfrm>
                <a:off x="2379664" y="2680601"/>
                <a:ext cx="115167" cy="16514"/>
              </a:xfrm>
              <a:custGeom>
                <a:avLst/>
                <a:gdLst/>
                <a:ahLst/>
                <a:cxnLst/>
                <a:rect l="l" t="t" r="r" b="b"/>
                <a:pathLst>
                  <a:path w="6416" h="920" extrusionOk="0">
                    <a:moveTo>
                      <a:pt x="1" y="1"/>
                    </a:moveTo>
                    <a:lnTo>
                      <a:pt x="1" y="919"/>
                    </a:lnTo>
                    <a:lnTo>
                      <a:pt x="6416" y="919"/>
                    </a:lnTo>
                    <a:lnTo>
                      <a:pt x="6416" y="1"/>
                    </a:lnTo>
                    <a:close/>
                  </a:path>
                </a:pathLst>
              </a:custGeom>
              <a:solidFill>
                <a:srgbClr val="393F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2421;p45"/>
              <p:cNvSpPr/>
              <p:nvPr/>
            </p:nvSpPr>
            <p:spPr>
              <a:xfrm>
                <a:off x="1896683" y="2717111"/>
                <a:ext cx="254818" cy="16496"/>
              </a:xfrm>
              <a:custGeom>
                <a:avLst/>
                <a:gdLst/>
                <a:ahLst/>
                <a:cxnLst/>
                <a:rect l="l" t="t" r="r" b="b"/>
                <a:pathLst>
                  <a:path w="14196" h="919" extrusionOk="0">
                    <a:moveTo>
                      <a:pt x="1" y="0"/>
                    </a:moveTo>
                    <a:lnTo>
                      <a:pt x="1" y="919"/>
                    </a:lnTo>
                    <a:lnTo>
                      <a:pt x="14195" y="919"/>
                    </a:lnTo>
                    <a:lnTo>
                      <a:pt x="14195" y="0"/>
                    </a:lnTo>
                    <a:close/>
                  </a:path>
                </a:pathLst>
              </a:custGeom>
              <a:solidFill>
                <a:srgbClr val="393F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2422;p45"/>
              <p:cNvSpPr/>
              <p:nvPr/>
            </p:nvSpPr>
            <p:spPr>
              <a:xfrm>
                <a:off x="2159723" y="2717111"/>
                <a:ext cx="83378" cy="16496"/>
              </a:xfrm>
              <a:custGeom>
                <a:avLst/>
                <a:gdLst/>
                <a:ahLst/>
                <a:cxnLst/>
                <a:rect l="l" t="t" r="r" b="b"/>
                <a:pathLst>
                  <a:path w="4645" h="919" extrusionOk="0">
                    <a:moveTo>
                      <a:pt x="0" y="0"/>
                    </a:moveTo>
                    <a:lnTo>
                      <a:pt x="0" y="919"/>
                    </a:lnTo>
                    <a:lnTo>
                      <a:pt x="4645" y="919"/>
                    </a:lnTo>
                    <a:lnTo>
                      <a:pt x="4645" y="0"/>
                    </a:lnTo>
                    <a:close/>
                  </a:path>
                </a:pathLst>
              </a:custGeom>
              <a:solidFill>
                <a:srgbClr val="E7C9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2423;p45"/>
              <p:cNvSpPr/>
              <p:nvPr/>
            </p:nvSpPr>
            <p:spPr>
              <a:xfrm>
                <a:off x="2050928" y="4038428"/>
                <a:ext cx="116119" cy="75139"/>
              </a:xfrm>
              <a:custGeom>
                <a:avLst/>
                <a:gdLst/>
                <a:ahLst/>
                <a:cxnLst/>
                <a:rect l="l" t="t" r="r" b="b"/>
                <a:pathLst>
                  <a:path w="6469" h="4186" extrusionOk="0">
                    <a:moveTo>
                      <a:pt x="1" y="0"/>
                    </a:moveTo>
                    <a:lnTo>
                      <a:pt x="132" y="4185"/>
                    </a:lnTo>
                    <a:lnTo>
                      <a:pt x="1483" y="4185"/>
                    </a:lnTo>
                    <a:lnTo>
                      <a:pt x="1732" y="4172"/>
                    </a:lnTo>
                    <a:lnTo>
                      <a:pt x="1995" y="4146"/>
                    </a:lnTo>
                    <a:lnTo>
                      <a:pt x="2244" y="4106"/>
                    </a:lnTo>
                    <a:lnTo>
                      <a:pt x="2493" y="4054"/>
                    </a:lnTo>
                    <a:lnTo>
                      <a:pt x="2729" y="4001"/>
                    </a:lnTo>
                    <a:lnTo>
                      <a:pt x="2979" y="3923"/>
                    </a:lnTo>
                    <a:lnTo>
                      <a:pt x="3215" y="3844"/>
                    </a:lnTo>
                    <a:lnTo>
                      <a:pt x="3451" y="3765"/>
                    </a:lnTo>
                    <a:lnTo>
                      <a:pt x="3674" y="3660"/>
                    </a:lnTo>
                    <a:lnTo>
                      <a:pt x="3910" y="3555"/>
                    </a:lnTo>
                    <a:lnTo>
                      <a:pt x="4120" y="3437"/>
                    </a:lnTo>
                    <a:lnTo>
                      <a:pt x="4343" y="3306"/>
                    </a:lnTo>
                    <a:lnTo>
                      <a:pt x="4553" y="3162"/>
                    </a:lnTo>
                    <a:lnTo>
                      <a:pt x="4763" y="3017"/>
                    </a:lnTo>
                    <a:lnTo>
                      <a:pt x="4959" y="2860"/>
                    </a:lnTo>
                    <a:lnTo>
                      <a:pt x="6245" y="1797"/>
                    </a:lnTo>
                    <a:lnTo>
                      <a:pt x="6311" y="1732"/>
                    </a:lnTo>
                    <a:lnTo>
                      <a:pt x="6363" y="1666"/>
                    </a:lnTo>
                    <a:lnTo>
                      <a:pt x="6403" y="1601"/>
                    </a:lnTo>
                    <a:lnTo>
                      <a:pt x="6429" y="1522"/>
                    </a:lnTo>
                    <a:lnTo>
                      <a:pt x="6455" y="1443"/>
                    </a:lnTo>
                    <a:lnTo>
                      <a:pt x="6468" y="1364"/>
                    </a:lnTo>
                    <a:lnTo>
                      <a:pt x="6468" y="1286"/>
                    </a:lnTo>
                    <a:lnTo>
                      <a:pt x="6455" y="1207"/>
                    </a:lnTo>
                    <a:lnTo>
                      <a:pt x="6416" y="1076"/>
                    </a:lnTo>
                    <a:lnTo>
                      <a:pt x="6363" y="945"/>
                    </a:lnTo>
                    <a:lnTo>
                      <a:pt x="6298" y="827"/>
                    </a:lnTo>
                    <a:lnTo>
                      <a:pt x="6232" y="722"/>
                    </a:lnTo>
                    <a:lnTo>
                      <a:pt x="6153" y="617"/>
                    </a:lnTo>
                    <a:lnTo>
                      <a:pt x="6075" y="512"/>
                    </a:lnTo>
                    <a:lnTo>
                      <a:pt x="5983" y="420"/>
                    </a:lnTo>
                    <a:lnTo>
                      <a:pt x="5878" y="341"/>
                    </a:lnTo>
                    <a:lnTo>
                      <a:pt x="5773" y="262"/>
                    </a:lnTo>
                    <a:lnTo>
                      <a:pt x="5668" y="197"/>
                    </a:lnTo>
                    <a:lnTo>
                      <a:pt x="5550" y="131"/>
                    </a:lnTo>
                    <a:lnTo>
                      <a:pt x="5419" y="92"/>
                    </a:lnTo>
                    <a:lnTo>
                      <a:pt x="5301" y="53"/>
                    </a:lnTo>
                    <a:lnTo>
                      <a:pt x="5169" y="26"/>
                    </a:lnTo>
                    <a:lnTo>
                      <a:pt x="5025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2424;p45"/>
              <p:cNvSpPr/>
              <p:nvPr/>
            </p:nvSpPr>
            <p:spPr>
              <a:xfrm>
                <a:off x="2212711" y="4039128"/>
                <a:ext cx="116101" cy="75139"/>
              </a:xfrm>
              <a:custGeom>
                <a:avLst/>
                <a:gdLst/>
                <a:ahLst/>
                <a:cxnLst/>
                <a:rect l="l" t="t" r="r" b="b"/>
                <a:pathLst>
                  <a:path w="6468" h="4186" extrusionOk="0">
                    <a:moveTo>
                      <a:pt x="1443" y="0"/>
                    </a:moveTo>
                    <a:lnTo>
                      <a:pt x="1312" y="14"/>
                    </a:lnTo>
                    <a:lnTo>
                      <a:pt x="1168" y="53"/>
                    </a:lnTo>
                    <a:lnTo>
                      <a:pt x="1050" y="92"/>
                    </a:lnTo>
                    <a:lnTo>
                      <a:pt x="919" y="132"/>
                    </a:lnTo>
                    <a:lnTo>
                      <a:pt x="800" y="197"/>
                    </a:lnTo>
                    <a:lnTo>
                      <a:pt x="696" y="263"/>
                    </a:lnTo>
                    <a:lnTo>
                      <a:pt x="591" y="342"/>
                    </a:lnTo>
                    <a:lnTo>
                      <a:pt x="486" y="420"/>
                    </a:lnTo>
                    <a:lnTo>
                      <a:pt x="394" y="512"/>
                    </a:lnTo>
                    <a:lnTo>
                      <a:pt x="315" y="617"/>
                    </a:lnTo>
                    <a:lnTo>
                      <a:pt x="236" y="722"/>
                    </a:lnTo>
                    <a:lnTo>
                      <a:pt x="171" y="827"/>
                    </a:lnTo>
                    <a:lnTo>
                      <a:pt x="105" y="945"/>
                    </a:lnTo>
                    <a:lnTo>
                      <a:pt x="66" y="1076"/>
                    </a:lnTo>
                    <a:lnTo>
                      <a:pt x="26" y="1194"/>
                    </a:lnTo>
                    <a:lnTo>
                      <a:pt x="0" y="1286"/>
                    </a:lnTo>
                    <a:lnTo>
                      <a:pt x="0" y="1365"/>
                    </a:lnTo>
                    <a:lnTo>
                      <a:pt x="13" y="1443"/>
                    </a:lnTo>
                    <a:lnTo>
                      <a:pt x="40" y="1522"/>
                    </a:lnTo>
                    <a:lnTo>
                      <a:pt x="66" y="1601"/>
                    </a:lnTo>
                    <a:lnTo>
                      <a:pt x="118" y="1667"/>
                    </a:lnTo>
                    <a:lnTo>
                      <a:pt x="171" y="1732"/>
                    </a:lnTo>
                    <a:lnTo>
                      <a:pt x="223" y="1798"/>
                    </a:lnTo>
                    <a:lnTo>
                      <a:pt x="1509" y="2860"/>
                    </a:lnTo>
                    <a:lnTo>
                      <a:pt x="1706" y="3018"/>
                    </a:lnTo>
                    <a:lnTo>
                      <a:pt x="1916" y="3162"/>
                    </a:lnTo>
                    <a:lnTo>
                      <a:pt x="2126" y="3306"/>
                    </a:lnTo>
                    <a:lnTo>
                      <a:pt x="2349" y="3424"/>
                    </a:lnTo>
                    <a:lnTo>
                      <a:pt x="2572" y="3556"/>
                    </a:lnTo>
                    <a:lnTo>
                      <a:pt x="2795" y="3661"/>
                    </a:lnTo>
                    <a:lnTo>
                      <a:pt x="3018" y="3766"/>
                    </a:lnTo>
                    <a:lnTo>
                      <a:pt x="3254" y="3844"/>
                    </a:lnTo>
                    <a:lnTo>
                      <a:pt x="3503" y="3923"/>
                    </a:lnTo>
                    <a:lnTo>
                      <a:pt x="3739" y="4002"/>
                    </a:lnTo>
                    <a:lnTo>
                      <a:pt x="3988" y="4054"/>
                    </a:lnTo>
                    <a:lnTo>
                      <a:pt x="4238" y="4107"/>
                    </a:lnTo>
                    <a:lnTo>
                      <a:pt x="4487" y="4146"/>
                    </a:lnTo>
                    <a:lnTo>
                      <a:pt x="4736" y="4172"/>
                    </a:lnTo>
                    <a:lnTo>
                      <a:pt x="4985" y="4185"/>
                    </a:lnTo>
                    <a:lnTo>
                      <a:pt x="6337" y="4185"/>
                    </a:lnTo>
                    <a:lnTo>
                      <a:pt x="6468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2425;p45"/>
              <p:cNvSpPr/>
              <p:nvPr/>
            </p:nvSpPr>
            <p:spPr>
              <a:xfrm>
                <a:off x="735516" y="2825188"/>
                <a:ext cx="2904005" cy="59845"/>
              </a:xfrm>
              <a:custGeom>
                <a:avLst/>
                <a:gdLst/>
                <a:ahLst/>
                <a:cxnLst/>
                <a:rect l="l" t="t" r="r" b="b"/>
                <a:pathLst>
                  <a:path w="161783" h="3334" extrusionOk="0">
                    <a:moveTo>
                      <a:pt x="0" y="1"/>
                    </a:moveTo>
                    <a:lnTo>
                      <a:pt x="0" y="3333"/>
                    </a:lnTo>
                    <a:lnTo>
                      <a:pt x="161783" y="3333"/>
                    </a:lnTo>
                    <a:lnTo>
                      <a:pt x="161783" y="1"/>
                    </a:lnTo>
                    <a:close/>
                  </a:path>
                </a:pathLst>
              </a:custGeom>
              <a:solidFill>
                <a:srgbClr val="43434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2426;p45"/>
              <p:cNvSpPr/>
              <p:nvPr/>
            </p:nvSpPr>
            <p:spPr>
              <a:xfrm>
                <a:off x="2005245" y="4066448"/>
                <a:ext cx="86914" cy="47585"/>
              </a:xfrm>
              <a:custGeom>
                <a:avLst/>
                <a:gdLst/>
                <a:ahLst/>
                <a:cxnLst/>
                <a:rect l="l" t="t" r="r" b="b"/>
                <a:pathLst>
                  <a:path w="4842" h="2651" extrusionOk="0">
                    <a:moveTo>
                      <a:pt x="0" y="0"/>
                    </a:moveTo>
                    <a:lnTo>
                      <a:pt x="0" y="1312"/>
                    </a:lnTo>
                    <a:lnTo>
                      <a:pt x="14" y="1443"/>
                    </a:lnTo>
                    <a:lnTo>
                      <a:pt x="27" y="1574"/>
                    </a:lnTo>
                    <a:lnTo>
                      <a:pt x="66" y="1706"/>
                    </a:lnTo>
                    <a:lnTo>
                      <a:pt x="105" y="1837"/>
                    </a:lnTo>
                    <a:lnTo>
                      <a:pt x="158" y="1955"/>
                    </a:lnTo>
                    <a:lnTo>
                      <a:pt x="223" y="2060"/>
                    </a:lnTo>
                    <a:lnTo>
                      <a:pt x="302" y="2165"/>
                    </a:lnTo>
                    <a:lnTo>
                      <a:pt x="394" y="2257"/>
                    </a:lnTo>
                    <a:lnTo>
                      <a:pt x="486" y="2349"/>
                    </a:lnTo>
                    <a:lnTo>
                      <a:pt x="591" y="2427"/>
                    </a:lnTo>
                    <a:lnTo>
                      <a:pt x="696" y="2493"/>
                    </a:lnTo>
                    <a:lnTo>
                      <a:pt x="814" y="2545"/>
                    </a:lnTo>
                    <a:lnTo>
                      <a:pt x="945" y="2585"/>
                    </a:lnTo>
                    <a:lnTo>
                      <a:pt x="1063" y="2624"/>
                    </a:lnTo>
                    <a:lnTo>
                      <a:pt x="1207" y="2637"/>
                    </a:lnTo>
                    <a:lnTo>
                      <a:pt x="1339" y="2650"/>
                    </a:lnTo>
                    <a:lnTo>
                      <a:pt x="3490" y="2650"/>
                    </a:lnTo>
                    <a:lnTo>
                      <a:pt x="3634" y="2637"/>
                    </a:lnTo>
                    <a:lnTo>
                      <a:pt x="3766" y="2624"/>
                    </a:lnTo>
                    <a:lnTo>
                      <a:pt x="3897" y="2585"/>
                    </a:lnTo>
                    <a:lnTo>
                      <a:pt x="4015" y="2545"/>
                    </a:lnTo>
                    <a:lnTo>
                      <a:pt x="4133" y="2493"/>
                    </a:lnTo>
                    <a:lnTo>
                      <a:pt x="4251" y="2427"/>
                    </a:lnTo>
                    <a:lnTo>
                      <a:pt x="4343" y="2349"/>
                    </a:lnTo>
                    <a:lnTo>
                      <a:pt x="4448" y="2257"/>
                    </a:lnTo>
                    <a:lnTo>
                      <a:pt x="4526" y="2165"/>
                    </a:lnTo>
                    <a:lnTo>
                      <a:pt x="4605" y="2060"/>
                    </a:lnTo>
                    <a:lnTo>
                      <a:pt x="4671" y="1955"/>
                    </a:lnTo>
                    <a:lnTo>
                      <a:pt x="4736" y="1837"/>
                    </a:lnTo>
                    <a:lnTo>
                      <a:pt x="4776" y="1706"/>
                    </a:lnTo>
                    <a:lnTo>
                      <a:pt x="4802" y="1574"/>
                    </a:lnTo>
                    <a:lnTo>
                      <a:pt x="4828" y="1443"/>
                    </a:lnTo>
                    <a:lnTo>
                      <a:pt x="4841" y="1312"/>
                    </a:lnTo>
                    <a:lnTo>
                      <a:pt x="4841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2427;p45"/>
              <p:cNvSpPr/>
              <p:nvPr/>
            </p:nvSpPr>
            <p:spPr>
              <a:xfrm>
                <a:off x="1903900" y="3163581"/>
                <a:ext cx="191688" cy="904770"/>
              </a:xfrm>
              <a:custGeom>
                <a:avLst/>
                <a:gdLst/>
                <a:ahLst/>
                <a:cxnLst/>
                <a:rect l="l" t="t" r="r" b="b"/>
                <a:pathLst>
                  <a:path w="10679" h="50405" extrusionOk="0">
                    <a:moveTo>
                      <a:pt x="0" y="1"/>
                    </a:moveTo>
                    <a:lnTo>
                      <a:pt x="4723" y="50404"/>
                    </a:lnTo>
                    <a:lnTo>
                      <a:pt x="10679" y="50404"/>
                    </a:lnTo>
                    <a:lnTo>
                      <a:pt x="1067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2428;p45"/>
              <p:cNvSpPr/>
              <p:nvPr/>
            </p:nvSpPr>
            <p:spPr>
              <a:xfrm>
                <a:off x="2267477" y="4066448"/>
                <a:ext cx="86914" cy="47585"/>
              </a:xfrm>
              <a:custGeom>
                <a:avLst/>
                <a:gdLst/>
                <a:ahLst/>
                <a:cxnLst/>
                <a:rect l="l" t="t" r="r" b="b"/>
                <a:pathLst>
                  <a:path w="4842" h="2651" extrusionOk="0">
                    <a:moveTo>
                      <a:pt x="1" y="0"/>
                    </a:moveTo>
                    <a:lnTo>
                      <a:pt x="1" y="1312"/>
                    </a:lnTo>
                    <a:lnTo>
                      <a:pt x="14" y="1443"/>
                    </a:lnTo>
                    <a:lnTo>
                      <a:pt x="27" y="1574"/>
                    </a:lnTo>
                    <a:lnTo>
                      <a:pt x="66" y="1706"/>
                    </a:lnTo>
                    <a:lnTo>
                      <a:pt x="106" y="1837"/>
                    </a:lnTo>
                    <a:lnTo>
                      <a:pt x="171" y="1955"/>
                    </a:lnTo>
                    <a:lnTo>
                      <a:pt x="237" y="2060"/>
                    </a:lnTo>
                    <a:lnTo>
                      <a:pt x="316" y="2165"/>
                    </a:lnTo>
                    <a:lnTo>
                      <a:pt x="394" y="2257"/>
                    </a:lnTo>
                    <a:lnTo>
                      <a:pt x="486" y="2349"/>
                    </a:lnTo>
                    <a:lnTo>
                      <a:pt x="591" y="2427"/>
                    </a:lnTo>
                    <a:lnTo>
                      <a:pt x="709" y="2493"/>
                    </a:lnTo>
                    <a:lnTo>
                      <a:pt x="827" y="2545"/>
                    </a:lnTo>
                    <a:lnTo>
                      <a:pt x="945" y="2585"/>
                    </a:lnTo>
                    <a:lnTo>
                      <a:pt x="1076" y="2624"/>
                    </a:lnTo>
                    <a:lnTo>
                      <a:pt x="1208" y="2637"/>
                    </a:lnTo>
                    <a:lnTo>
                      <a:pt x="1339" y="2650"/>
                    </a:lnTo>
                    <a:lnTo>
                      <a:pt x="3503" y="2650"/>
                    </a:lnTo>
                    <a:lnTo>
                      <a:pt x="3635" y="2637"/>
                    </a:lnTo>
                    <a:lnTo>
                      <a:pt x="3766" y="2624"/>
                    </a:lnTo>
                    <a:lnTo>
                      <a:pt x="3897" y="2585"/>
                    </a:lnTo>
                    <a:lnTo>
                      <a:pt x="4015" y="2545"/>
                    </a:lnTo>
                    <a:lnTo>
                      <a:pt x="4133" y="2493"/>
                    </a:lnTo>
                    <a:lnTo>
                      <a:pt x="4251" y="2427"/>
                    </a:lnTo>
                    <a:lnTo>
                      <a:pt x="4356" y="2349"/>
                    </a:lnTo>
                    <a:lnTo>
                      <a:pt x="4448" y="2257"/>
                    </a:lnTo>
                    <a:lnTo>
                      <a:pt x="4527" y="2165"/>
                    </a:lnTo>
                    <a:lnTo>
                      <a:pt x="4605" y="2060"/>
                    </a:lnTo>
                    <a:lnTo>
                      <a:pt x="4671" y="1955"/>
                    </a:lnTo>
                    <a:lnTo>
                      <a:pt x="4737" y="1837"/>
                    </a:lnTo>
                    <a:lnTo>
                      <a:pt x="4776" y="1706"/>
                    </a:lnTo>
                    <a:lnTo>
                      <a:pt x="4815" y="1574"/>
                    </a:lnTo>
                    <a:lnTo>
                      <a:pt x="4828" y="1443"/>
                    </a:lnTo>
                    <a:lnTo>
                      <a:pt x="4842" y="1312"/>
                    </a:lnTo>
                    <a:lnTo>
                      <a:pt x="4842" y="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2429;p45"/>
              <p:cNvSpPr/>
              <p:nvPr/>
            </p:nvSpPr>
            <p:spPr>
              <a:xfrm>
                <a:off x="2260423" y="3163581"/>
                <a:ext cx="191688" cy="904770"/>
              </a:xfrm>
              <a:custGeom>
                <a:avLst/>
                <a:gdLst/>
                <a:ahLst/>
                <a:cxnLst/>
                <a:rect l="l" t="t" r="r" b="b"/>
                <a:pathLst>
                  <a:path w="10679" h="50405" extrusionOk="0">
                    <a:moveTo>
                      <a:pt x="0" y="1"/>
                    </a:moveTo>
                    <a:lnTo>
                      <a:pt x="0" y="50404"/>
                    </a:lnTo>
                    <a:lnTo>
                      <a:pt x="5956" y="50404"/>
                    </a:lnTo>
                    <a:lnTo>
                      <a:pt x="10679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2430;p45"/>
              <p:cNvSpPr/>
              <p:nvPr/>
            </p:nvSpPr>
            <p:spPr>
              <a:xfrm>
                <a:off x="1640950" y="2743246"/>
                <a:ext cx="66415" cy="99622"/>
              </a:xfrm>
              <a:custGeom>
                <a:avLst/>
                <a:gdLst/>
                <a:ahLst/>
                <a:cxnLst/>
                <a:rect l="l" t="t" r="r" b="b"/>
                <a:pathLst>
                  <a:path w="3700" h="5550" extrusionOk="0">
                    <a:moveTo>
                      <a:pt x="3503" y="0"/>
                    </a:moveTo>
                    <a:lnTo>
                      <a:pt x="3319" y="14"/>
                    </a:lnTo>
                    <a:lnTo>
                      <a:pt x="3136" y="40"/>
                    </a:lnTo>
                    <a:lnTo>
                      <a:pt x="2952" y="66"/>
                    </a:lnTo>
                    <a:lnTo>
                      <a:pt x="2769" y="119"/>
                    </a:lnTo>
                    <a:lnTo>
                      <a:pt x="2598" y="158"/>
                    </a:lnTo>
                    <a:lnTo>
                      <a:pt x="2427" y="224"/>
                    </a:lnTo>
                    <a:lnTo>
                      <a:pt x="2257" y="289"/>
                    </a:lnTo>
                    <a:lnTo>
                      <a:pt x="2086" y="368"/>
                    </a:lnTo>
                    <a:lnTo>
                      <a:pt x="1929" y="447"/>
                    </a:lnTo>
                    <a:lnTo>
                      <a:pt x="1771" y="538"/>
                    </a:lnTo>
                    <a:lnTo>
                      <a:pt x="1627" y="630"/>
                    </a:lnTo>
                    <a:lnTo>
                      <a:pt x="1483" y="735"/>
                    </a:lnTo>
                    <a:lnTo>
                      <a:pt x="1339" y="840"/>
                    </a:lnTo>
                    <a:lnTo>
                      <a:pt x="1207" y="958"/>
                    </a:lnTo>
                    <a:lnTo>
                      <a:pt x="1076" y="1076"/>
                    </a:lnTo>
                    <a:lnTo>
                      <a:pt x="958" y="1207"/>
                    </a:lnTo>
                    <a:lnTo>
                      <a:pt x="840" y="1339"/>
                    </a:lnTo>
                    <a:lnTo>
                      <a:pt x="735" y="1483"/>
                    </a:lnTo>
                    <a:lnTo>
                      <a:pt x="630" y="1627"/>
                    </a:lnTo>
                    <a:lnTo>
                      <a:pt x="525" y="1772"/>
                    </a:lnTo>
                    <a:lnTo>
                      <a:pt x="446" y="1929"/>
                    </a:lnTo>
                    <a:lnTo>
                      <a:pt x="355" y="2086"/>
                    </a:lnTo>
                    <a:lnTo>
                      <a:pt x="289" y="2257"/>
                    </a:lnTo>
                    <a:lnTo>
                      <a:pt x="223" y="2427"/>
                    </a:lnTo>
                    <a:lnTo>
                      <a:pt x="158" y="2598"/>
                    </a:lnTo>
                    <a:lnTo>
                      <a:pt x="118" y="2769"/>
                    </a:lnTo>
                    <a:lnTo>
                      <a:pt x="66" y="2952"/>
                    </a:lnTo>
                    <a:lnTo>
                      <a:pt x="40" y="3136"/>
                    </a:lnTo>
                    <a:lnTo>
                      <a:pt x="14" y="3320"/>
                    </a:lnTo>
                    <a:lnTo>
                      <a:pt x="0" y="3503"/>
                    </a:lnTo>
                    <a:lnTo>
                      <a:pt x="0" y="3700"/>
                    </a:lnTo>
                    <a:lnTo>
                      <a:pt x="0" y="5550"/>
                    </a:lnTo>
                    <a:lnTo>
                      <a:pt x="3700" y="5550"/>
                    </a:lnTo>
                    <a:lnTo>
                      <a:pt x="3700" y="0"/>
                    </a:lnTo>
                    <a:close/>
                  </a:path>
                </a:pathLst>
              </a:custGeom>
              <a:solidFill>
                <a:srgbClr val="FFB7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2431;p45"/>
              <p:cNvSpPr/>
              <p:nvPr/>
            </p:nvSpPr>
            <p:spPr>
              <a:xfrm>
                <a:off x="1640716" y="2524005"/>
                <a:ext cx="235019" cy="385045"/>
              </a:xfrm>
              <a:custGeom>
                <a:avLst/>
                <a:gdLst/>
                <a:ahLst/>
                <a:cxnLst/>
                <a:rect l="l" t="t" r="r" b="b"/>
                <a:pathLst>
                  <a:path w="13093" h="21451" extrusionOk="0">
                    <a:moveTo>
                      <a:pt x="6442" y="1"/>
                    </a:moveTo>
                    <a:lnTo>
                      <a:pt x="145" y="17134"/>
                    </a:lnTo>
                    <a:lnTo>
                      <a:pt x="66" y="17370"/>
                    </a:lnTo>
                    <a:lnTo>
                      <a:pt x="13" y="17620"/>
                    </a:lnTo>
                    <a:lnTo>
                      <a:pt x="0" y="17869"/>
                    </a:lnTo>
                    <a:lnTo>
                      <a:pt x="0" y="18118"/>
                    </a:lnTo>
                    <a:lnTo>
                      <a:pt x="27" y="18367"/>
                    </a:lnTo>
                    <a:lnTo>
                      <a:pt x="79" y="18603"/>
                    </a:lnTo>
                    <a:lnTo>
                      <a:pt x="145" y="18853"/>
                    </a:lnTo>
                    <a:lnTo>
                      <a:pt x="250" y="19076"/>
                    </a:lnTo>
                    <a:lnTo>
                      <a:pt x="761" y="20099"/>
                    </a:lnTo>
                    <a:lnTo>
                      <a:pt x="866" y="20283"/>
                    </a:lnTo>
                    <a:lnTo>
                      <a:pt x="984" y="20453"/>
                    </a:lnTo>
                    <a:lnTo>
                      <a:pt x="1115" y="20624"/>
                    </a:lnTo>
                    <a:lnTo>
                      <a:pt x="1247" y="20768"/>
                    </a:lnTo>
                    <a:lnTo>
                      <a:pt x="1404" y="20899"/>
                    </a:lnTo>
                    <a:lnTo>
                      <a:pt x="1561" y="21017"/>
                    </a:lnTo>
                    <a:lnTo>
                      <a:pt x="1732" y="21135"/>
                    </a:lnTo>
                    <a:lnTo>
                      <a:pt x="1916" y="21227"/>
                    </a:lnTo>
                    <a:lnTo>
                      <a:pt x="2099" y="21306"/>
                    </a:lnTo>
                    <a:lnTo>
                      <a:pt x="2283" y="21358"/>
                    </a:lnTo>
                    <a:lnTo>
                      <a:pt x="2480" y="21411"/>
                    </a:lnTo>
                    <a:lnTo>
                      <a:pt x="2690" y="21437"/>
                    </a:lnTo>
                    <a:lnTo>
                      <a:pt x="2886" y="21450"/>
                    </a:lnTo>
                    <a:lnTo>
                      <a:pt x="3096" y="21450"/>
                    </a:lnTo>
                    <a:lnTo>
                      <a:pt x="3306" y="21437"/>
                    </a:lnTo>
                    <a:lnTo>
                      <a:pt x="3503" y="21398"/>
                    </a:lnTo>
                    <a:lnTo>
                      <a:pt x="3844" y="21306"/>
                    </a:lnTo>
                    <a:lnTo>
                      <a:pt x="4172" y="21201"/>
                    </a:lnTo>
                    <a:lnTo>
                      <a:pt x="4500" y="21070"/>
                    </a:lnTo>
                    <a:lnTo>
                      <a:pt x="4802" y="20912"/>
                    </a:lnTo>
                    <a:lnTo>
                      <a:pt x="5104" y="20755"/>
                    </a:lnTo>
                    <a:lnTo>
                      <a:pt x="5392" y="20571"/>
                    </a:lnTo>
                    <a:lnTo>
                      <a:pt x="5668" y="20361"/>
                    </a:lnTo>
                    <a:lnTo>
                      <a:pt x="5930" y="20151"/>
                    </a:lnTo>
                    <a:lnTo>
                      <a:pt x="6179" y="19915"/>
                    </a:lnTo>
                    <a:lnTo>
                      <a:pt x="6415" y="19666"/>
                    </a:lnTo>
                    <a:lnTo>
                      <a:pt x="6638" y="19404"/>
                    </a:lnTo>
                    <a:lnTo>
                      <a:pt x="6835" y="19128"/>
                    </a:lnTo>
                    <a:lnTo>
                      <a:pt x="7019" y="18840"/>
                    </a:lnTo>
                    <a:lnTo>
                      <a:pt x="7189" y="18538"/>
                    </a:lnTo>
                    <a:lnTo>
                      <a:pt x="7334" y="18223"/>
                    </a:lnTo>
                    <a:lnTo>
                      <a:pt x="7465" y="17895"/>
                    </a:lnTo>
                    <a:lnTo>
                      <a:pt x="13093" y="2598"/>
                    </a:lnTo>
                    <a:lnTo>
                      <a:pt x="6442" y="1"/>
                    </a:lnTo>
                    <a:close/>
                  </a:path>
                </a:pathLst>
              </a:custGeom>
              <a:solidFill>
                <a:srgbClr val="FFC0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2432;p45"/>
              <p:cNvSpPr/>
              <p:nvPr/>
            </p:nvSpPr>
            <p:spPr>
              <a:xfrm>
                <a:off x="2667672" y="2743246"/>
                <a:ext cx="66415" cy="99622"/>
              </a:xfrm>
              <a:custGeom>
                <a:avLst/>
                <a:gdLst/>
                <a:ahLst/>
                <a:cxnLst/>
                <a:rect l="l" t="t" r="r" b="b"/>
                <a:pathLst>
                  <a:path w="3700" h="5550" extrusionOk="0">
                    <a:moveTo>
                      <a:pt x="0" y="0"/>
                    </a:moveTo>
                    <a:lnTo>
                      <a:pt x="0" y="5550"/>
                    </a:lnTo>
                    <a:lnTo>
                      <a:pt x="3700" y="5550"/>
                    </a:lnTo>
                    <a:lnTo>
                      <a:pt x="3700" y="3700"/>
                    </a:lnTo>
                    <a:lnTo>
                      <a:pt x="3700" y="3503"/>
                    </a:lnTo>
                    <a:lnTo>
                      <a:pt x="3686" y="3320"/>
                    </a:lnTo>
                    <a:lnTo>
                      <a:pt x="3660" y="3136"/>
                    </a:lnTo>
                    <a:lnTo>
                      <a:pt x="3634" y="2952"/>
                    </a:lnTo>
                    <a:lnTo>
                      <a:pt x="3582" y="2769"/>
                    </a:lnTo>
                    <a:lnTo>
                      <a:pt x="3542" y="2598"/>
                    </a:lnTo>
                    <a:lnTo>
                      <a:pt x="3477" y="2427"/>
                    </a:lnTo>
                    <a:lnTo>
                      <a:pt x="3411" y="2257"/>
                    </a:lnTo>
                    <a:lnTo>
                      <a:pt x="3332" y="2086"/>
                    </a:lnTo>
                    <a:lnTo>
                      <a:pt x="3254" y="1929"/>
                    </a:lnTo>
                    <a:lnTo>
                      <a:pt x="3162" y="1772"/>
                    </a:lnTo>
                    <a:lnTo>
                      <a:pt x="3070" y="1627"/>
                    </a:lnTo>
                    <a:lnTo>
                      <a:pt x="2965" y="1483"/>
                    </a:lnTo>
                    <a:lnTo>
                      <a:pt x="2860" y="1339"/>
                    </a:lnTo>
                    <a:lnTo>
                      <a:pt x="2742" y="1207"/>
                    </a:lnTo>
                    <a:lnTo>
                      <a:pt x="2624" y="1076"/>
                    </a:lnTo>
                    <a:lnTo>
                      <a:pt x="2493" y="958"/>
                    </a:lnTo>
                    <a:lnTo>
                      <a:pt x="2361" y="840"/>
                    </a:lnTo>
                    <a:lnTo>
                      <a:pt x="2217" y="735"/>
                    </a:lnTo>
                    <a:lnTo>
                      <a:pt x="2073" y="630"/>
                    </a:lnTo>
                    <a:lnTo>
                      <a:pt x="1929" y="538"/>
                    </a:lnTo>
                    <a:lnTo>
                      <a:pt x="1771" y="447"/>
                    </a:lnTo>
                    <a:lnTo>
                      <a:pt x="1614" y="368"/>
                    </a:lnTo>
                    <a:lnTo>
                      <a:pt x="1443" y="289"/>
                    </a:lnTo>
                    <a:lnTo>
                      <a:pt x="1273" y="224"/>
                    </a:lnTo>
                    <a:lnTo>
                      <a:pt x="1102" y="158"/>
                    </a:lnTo>
                    <a:lnTo>
                      <a:pt x="932" y="119"/>
                    </a:lnTo>
                    <a:lnTo>
                      <a:pt x="748" y="66"/>
                    </a:lnTo>
                    <a:lnTo>
                      <a:pt x="564" y="40"/>
                    </a:lnTo>
                    <a:lnTo>
                      <a:pt x="381" y="14"/>
                    </a:lnTo>
                    <a:lnTo>
                      <a:pt x="197" y="0"/>
                    </a:lnTo>
                    <a:close/>
                  </a:path>
                </a:pathLst>
              </a:custGeom>
              <a:solidFill>
                <a:srgbClr val="FFB7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2433;p45"/>
              <p:cNvSpPr/>
              <p:nvPr/>
            </p:nvSpPr>
            <p:spPr>
              <a:xfrm>
                <a:off x="2499301" y="2524005"/>
                <a:ext cx="235019" cy="385045"/>
              </a:xfrm>
              <a:custGeom>
                <a:avLst/>
                <a:gdLst/>
                <a:ahLst/>
                <a:cxnLst/>
                <a:rect l="l" t="t" r="r" b="b"/>
                <a:pathLst>
                  <a:path w="13093" h="21451" extrusionOk="0">
                    <a:moveTo>
                      <a:pt x="6651" y="1"/>
                    </a:moveTo>
                    <a:lnTo>
                      <a:pt x="0" y="2598"/>
                    </a:lnTo>
                    <a:lnTo>
                      <a:pt x="5615" y="17895"/>
                    </a:lnTo>
                    <a:lnTo>
                      <a:pt x="5746" y="18223"/>
                    </a:lnTo>
                    <a:lnTo>
                      <a:pt x="5904" y="18538"/>
                    </a:lnTo>
                    <a:lnTo>
                      <a:pt x="6074" y="18840"/>
                    </a:lnTo>
                    <a:lnTo>
                      <a:pt x="6258" y="19128"/>
                    </a:lnTo>
                    <a:lnTo>
                      <a:pt x="6455" y="19404"/>
                    </a:lnTo>
                    <a:lnTo>
                      <a:pt x="6678" y="19666"/>
                    </a:lnTo>
                    <a:lnTo>
                      <a:pt x="6914" y="19915"/>
                    </a:lnTo>
                    <a:lnTo>
                      <a:pt x="7163" y="20151"/>
                    </a:lnTo>
                    <a:lnTo>
                      <a:pt x="7425" y="20361"/>
                    </a:lnTo>
                    <a:lnTo>
                      <a:pt x="7701" y="20571"/>
                    </a:lnTo>
                    <a:lnTo>
                      <a:pt x="7989" y="20755"/>
                    </a:lnTo>
                    <a:lnTo>
                      <a:pt x="8278" y="20912"/>
                    </a:lnTo>
                    <a:lnTo>
                      <a:pt x="8593" y="21070"/>
                    </a:lnTo>
                    <a:lnTo>
                      <a:pt x="8921" y="21201"/>
                    </a:lnTo>
                    <a:lnTo>
                      <a:pt x="9249" y="21306"/>
                    </a:lnTo>
                    <a:lnTo>
                      <a:pt x="9577" y="21398"/>
                    </a:lnTo>
                    <a:lnTo>
                      <a:pt x="9787" y="21437"/>
                    </a:lnTo>
                    <a:lnTo>
                      <a:pt x="9997" y="21450"/>
                    </a:lnTo>
                    <a:lnTo>
                      <a:pt x="10207" y="21450"/>
                    </a:lnTo>
                    <a:lnTo>
                      <a:pt x="10403" y="21437"/>
                    </a:lnTo>
                    <a:lnTo>
                      <a:pt x="10600" y="21411"/>
                    </a:lnTo>
                    <a:lnTo>
                      <a:pt x="10797" y="21358"/>
                    </a:lnTo>
                    <a:lnTo>
                      <a:pt x="10994" y="21306"/>
                    </a:lnTo>
                    <a:lnTo>
                      <a:pt x="11177" y="21227"/>
                    </a:lnTo>
                    <a:lnTo>
                      <a:pt x="11361" y="21135"/>
                    </a:lnTo>
                    <a:lnTo>
                      <a:pt x="11532" y="21017"/>
                    </a:lnTo>
                    <a:lnTo>
                      <a:pt x="11689" y="20899"/>
                    </a:lnTo>
                    <a:lnTo>
                      <a:pt x="11846" y="20768"/>
                    </a:lnTo>
                    <a:lnTo>
                      <a:pt x="11978" y="20624"/>
                    </a:lnTo>
                    <a:lnTo>
                      <a:pt x="12109" y="20453"/>
                    </a:lnTo>
                    <a:lnTo>
                      <a:pt x="12227" y="20283"/>
                    </a:lnTo>
                    <a:lnTo>
                      <a:pt x="12332" y="20099"/>
                    </a:lnTo>
                    <a:lnTo>
                      <a:pt x="12843" y="19076"/>
                    </a:lnTo>
                    <a:lnTo>
                      <a:pt x="12935" y="18853"/>
                    </a:lnTo>
                    <a:lnTo>
                      <a:pt x="13014" y="18603"/>
                    </a:lnTo>
                    <a:lnTo>
                      <a:pt x="13066" y="18367"/>
                    </a:lnTo>
                    <a:lnTo>
                      <a:pt x="13093" y="18118"/>
                    </a:lnTo>
                    <a:lnTo>
                      <a:pt x="13093" y="17869"/>
                    </a:lnTo>
                    <a:lnTo>
                      <a:pt x="13066" y="17620"/>
                    </a:lnTo>
                    <a:lnTo>
                      <a:pt x="13027" y="17370"/>
                    </a:lnTo>
                    <a:lnTo>
                      <a:pt x="12948" y="17134"/>
                    </a:lnTo>
                    <a:lnTo>
                      <a:pt x="6651" y="1"/>
                    </a:lnTo>
                    <a:close/>
                  </a:path>
                </a:pathLst>
              </a:custGeom>
              <a:solidFill>
                <a:srgbClr val="FFC09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2434;p45"/>
              <p:cNvSpPr/>
              <p:nvPr/>
            </p:nvSpPr>
            <p:spPr>
              <a:xfrm>
                <a:off x="1896683" y="3002516"/>
                <a:ext cx="581670" cy="312276"/>
              </a:xfrm>
              <a:custGeom>
                <a:avLst/>
                <a:gdLst/>
                <a:ahLst/>
                <a:cxnLst/>
                <a:rect l="l" t="t" r="r" b="b"/>
                <a:pathLst>
                  <a:path w="32405" h="17397" extrusionOk="0">
                    <a:moveTo>
                      <a:pt x="1" y="1"/>
                    </a:moveTo>
                    <a:lnTo>
                      <a:pt x="14" y="1076"/>
                    </a:lnTo>
                    <a:lnTo>
                      <a:pt x="1" y="2165"/>
                    </a:lnTo>
                    <a:lnTo>
                      <a:pt x="1" y="4277"/>
                    </a:lnTo>
                    <a:lnTo>
                      <a:pt x="1" y="5314"/>
                    </a:lnTo>
                    <a:lnTo>
                      <a:pt x="14" y="6324"/>
                    </a:lnTo>
                    <a:lnTo>
                      <a:pt x="53" y="7308"/>
                    </a:lnTo>
                    <a:lnTo>
                      <a:pt x="106" y="8252"/>
                    </a:lnTo>
                    <a:lnTo>
                      <a:pt x="145" y="8698"/>
                    </a:lnTo>
                    <a:lnTo>
                      <a:pt x="184" y="9144"/>
                    </a:lnTo>
                    <a:lnTo>
                      <a:pt x="237" y="9577"/>
                    </a:lnTo>
                    <a:lnTo>
                      <a:pt x="289" y="9997"/>
                    </a:lnTo>
                    <a:lnTo>
                      <a:pt x="355" y="10404"/>
                    </a:lnTo>
                    <a:lnTo>
                      <a:pt x="434" y="10797"/>
                    </a:lnTo>
                    <a:lnTo>
                      <a:pt x="525" y="11165"/>
                    </a:lnTo>
                    <a:lnTo>
                      <a:pt x="630" y="11532"/>
                    </a:lnTo>
                    <a:lnTo>
                      <a:pt x="735" y="11873"/>
                    </a:lnTo>
                    <a:lnTo>
                      <a:pt x="853" y="12201"/>
                    </a:lnTo>
                    <a:lnTo>
                      <a:pt x="998" y="12503"/>
                    </a:lnTo>
                    <a:lnTo>
                      <a:pt x="1142" y="12805"/>
                    </a:lnTo>
                    <a:lnTo>
                      <a:pt x="1299" y="13067"/>
                    </a:lnTo>
                    <a:lnTo>
                      <a:pt x="1483" y="13316"/>
                    </a:lnTo>
                    <a:lnTo>
                      <a:pt x="1680" y="13552"/>
                    </a:lnTo>
                    <a:lnTo>
                      <a:pt x="1877" y="13762"/>
                    </a:lnTo>
                    <a:lnTo>
                      <a:pt x="2139" y="13985"/>
                    </a:lnTo>
                    <a:lnTo>
                      <a:pt x="2414" y="14195"/>
                    </a:lnTo>
                    <a:lnTo>
                      <a:pt x="2703" y="14405"/>
                    </a:lnTo>
                    <a:lnTo>
                      <a:pt x="3018" y="14615"/>
                    </a:lnTo>
                    <a:lnTo>
                      <a:pt x="3346" y="14812"/>
                    </a:lnTo>
                    <a:lnTo>
                      <a:pt x="3687" y="14996"/>
                    </a:lnTo>
                    <a:lnTo>
                      <a:pt x="4041" y="15179"/>
                    </a:lnTo>
                    <a:lnTo>
                      <a:pt x="4409" y="15350"/>
                    </a:lnTo>
                    <a:lnTo>
                      <a:pt x="4802" y="15520"/>
                    </a:lnTo>
                    <a:lnTo>
                      <a:pt x="5196" y="15678"/>
                    </a:lnTo>
                    <a:lnTo>
                      <a:pt x="5602" y="15822"/>
                    </a:lnTo>
                    <a:lnTo>
                      <a:pt x="6035" y="15966"/>
                    </a:lnTo>
                    <a:lnTo>
                      <a:pt x="6468" y="16111"/>
                    </a:lnTo>
                    <a:lnTo>
                      <a:pt x="6914" y="16242"/>
                    </a:lnTo>
                    <a:lnTo>
                      <a:pt x="7373" y="16360"/>
                    </a:lnTo>
                    <a:lnTo>
                      <a:pt x="7846" y="16478"/>
                    </a:lnTo>
                    <a:lnTo>
                      <a:pt x="8318" y="16596"/>
                    </a:lnTo>
                    <a:lnTo>
                      <a:pt x="8803" y="16701"/>
                    </a:lnTo>
                    <a:lnTo>
                      <a:pt x="9302" y="16793"/>
                    </a:lnTo>
                    <a:lnTo>
                      <a:pt x="9800" y="16885"/>
                    </a:lnTo>
                    <a:lnTo>
                      <a:pt x="10312" y="16963"/>
                    </a:lnTo>
                    <a:lnTo>
                      <a:pt x="10824" y="17029"/>
                    </a:lnTo>
                    <a:lnTo>
                      <a:pt x="11873" y="17160"/>
                    </a:lnTo>
                    <a:lnTo>
                      <a:pt x="12936" y="17265"/>
                    </a:lnTo>
                    <a:lnTo>
                      <a:pt x="14012" y="17331"/>
                    </a:lnTo>
                    <a:lnTo>
                      <a:pt x="15114" y="17370"/>
                    </a:lnTo>
                    <a:lnTo>
                      <a:pt x="16203" y="17396"/>
                    </a:lnTo>
                    <a:lnTo>
                      <a:pt x="17291" y="17370"/>
                    </a:lnTo>
                    <a:lnTo>
                      <a:pt x="18380" y="17331"/>
                    </a:lnTo>
                    <a:lnTo>
                      <a:pt x="19469" y="17265"/>
                    </a:lnTo>
                    <a:lnTo>
                      <a:pt x="20532" y="17160"/>
                    </a:lnTo>
                    <a:lnTo>
                      <a:pt x="21581" y="17029"/>
                    </a:lnTo>
                    <a:lnTo>
                      <a:pt x="22093" y="16963"/>
                    </a:lnTo>
                    <a:lnTo>
                      <a:pt x="22605" y="16885"/>
                    </a:lnTo>
                    <a:lnTo>
                      <a:pt x="23103" y="16793"/>
                    </a:lnTo>
                    <a:lnTo>
                      <a:pt x="23602" y="16701"/>
                    </a:lnTo>
                    <a:lnTo>
                      <a:pt x="24087" y="16596"/>
                    </a:lnTo>
                    <a:lnTo>
                      <a:pt x="24559" y="16478"/>
                    </a:lnTo>
                    <a:lnTo>
                      <a:pt x="25032" y="16360"/>
                    </a:lnTo>
                    <a:lnTo>
                      <a:pt x="25491" y="16242"/>
                    </a:lnTo>
                    <a:lnTo>
                      <a:pt x="25937" y="16111"/>
                    </a:lnTo>
                    <a:lnTo>
                      <a:pt x="26370" y="15966"/>
                    </a:lnTo>
                    <a:lnTo>
                      <a:pt x="26790" y="15822"/>
                    </a:lnTo>
                    <a:lnTo>
                      <a:pt x="27209" y="15678"/>
                    </a:lnTo>
                    <a:lnTo>
                      <a:pt x="27603" y="15520"/>
                    </a:lnTo>
                    <a:lnTo>
                      <a:pt x="27996" y="15350"/>
                    </a:lnTo>
                    <a:lnTo>
                      <a:pt x="28364" y="15179"/>
                    </a:lnTo>
                    <a:lnTo>
                      <a:pt x="28718" y="14996"/>
                    </a:lnTo>
                    <a:lnTo>
                      <a:pt x="29059" y="14812"/>
                    </a:lnTo>
                    <a:lnTo>
                      <a:pt x="29387" y="14615"/>
                    </a:lnTo>
                    <a:lnTo>
                      <a:pt x="29702" y="14405"/>
                    </a:lnTo>
                    <a:lnTo>
                      <a:pt x="29991" y="14195"/>
                    </a:lnTo>
                    <a:lnTo>
                      <a:pt x="30266" y="13985"/>
                    </a:lnTo>
                    <a:lnTo>
                      <a:pt x="30515" y="13762"/>
                    </a:lnTo>
                    <a:lnTo>
                      <a:pt x="30725" y="13552"/>
                    </a:lnTo>
                    <a:lnTo>
                      <a:pt x="30922" y="13316"/>
                    </a:lnTo>
                    <a:lnTo>
                      <a:pt x="31093" y="13067"/>
                    </a:lnTo>
                    <a:lnTo>
                      <a:pt x="31263" y="12805"/>
                    </a:lnTo>
                    <a:lnTo>
                      <a:pt x="31407" y="12503"/>
                    </a:lnTo>
                    <a:lnTo>
                      <a:pt x="31539" y="12201"/>
                    </a:lnTo>
                    <a:lnTo>
                      <a:pt x="31670" y="11873"/>
                    </a:lnTo>
                    <a:lnTo>
                      <a:pt x="31775" y="11532"/>
                    </a:lnTo>
                    <a:lnTo>
                      <a:pt x="31880" y="11165"/>
                    </a:lnTo>
                    <a:lnTo>
                      <a:pt x="31958" y="10797"/>
                    </a:lnTo>
                    <a:lnTo>
                      <a:pt x="32037" y="10404"/>
                    </a:lnTo>
                    <a:lnTo>
                      <a:pt x="32116" y="9997"/>
                    </a:lnTo>
                    <a:lnTo>
                      <a:pt x="32168" y="9577"/>
                    </a:lnTo>
                    <a:lnTo>
                      <a:pt x="32221" y="9144"/>
                    </a:lnTo>
                    <a:lnTo>
                      <a:pt x="32260" y="8698"/>
                    </a:lnTo>
                    <a:lnTo>
                      <a:pt x="32299" y="8252"/>
                    </a:lnTo>
                    <a:lnTo>
                      <a:pt x="32352" y="7308"/>
                    </a:lnTo>
                    <a:lnTo>
                      <a:pt x="32391" y="6324"/>
                    </a:lnTo>
                    <a:lnTo>
                      <a:pt x="32404" y="5314"/>
                    </a:lnTo>
                    <a:lnTo>
                      <a:pt x="32404" y="4277"/>
                    </a:lnTo>
                    <a:lnTo>
                      <a:pt x="32391" y="2165"/>
                    </a:lnTo>
                    <a:lnTo>
                      <a:pt x="32391" y="1076"/>
                    </a:lnTo>
                    <a:lnTo>
                      <a:pt x="32404" y="1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2435;p45"/>
              <p:cNvSpPr/>
              <p:nvPr/>
            </p:nvSpPr>
            <p:spPr>
              <a:xfrm>
                <a:off x="1715604" y="2185378"/>
                <a:ext cx="943829" cy="944080"/>
              </a:xfrm>
              <a:custGeom>
                <a:avLst/>
                <a:gdLst/>
                <a:ahLst/>
                <a:cxnLst/>
                <a:rect l="l" t="t" r="r" b="b"/>
                <a:pathLst>
                  <a:path w="52581" h="52595" extrusionOk="0">
                    <a:moveTo>
                      <a:pt x="22053" y="1"/>
                    </a:moveTo>
                    <a:lnTo>
                      <a:pt x="21436" y="14"/>
                    </a:lnTo>
                    <a:lnTo>
                      <a:pt x="20833" y="40"/>
                    </a:lnTo>
                    <a:lnTo>
                      <a:pt x="20230" y="92"/>
                    </a:lnTo>
                    <a:lnTo>
                      <a:pt x="19626" y="158"/>
                    </a:lnTo>
                    <a:lnTo>
                      <a:pt x="19036" y="237"/>
                    </a:lnTo>
                    <a:lnTo>
                      <a:pt x="18432" y="342"/>
                    </a:lnTo>
                    <a:lnTo>
                      <a:pt x="17842" y="460"/>
                    </a:lnTo>
                    <a:lnTo>
                      <a:pt x="17252" y="591"/>
                    </a:lnTo>
                    <a:lnTo>
                      <a:pt x="16674" y="748"/>
                    </a:lnTo>
                    <a:lnTo>
                      <a:pt x="16097" y="919"/>
                    </a:lnTo>
                    <a:lnTo>
                      <a:pt x="15520" y="1116"/>
                    </a:lnTo>
                    <a:lnTo>
                      <a:pt x="14956" y="1326"/>
                    </a:lnTo>
                    <a:lnTo>
                      <a:pt x="14392" y="1549"/>
                    </a:lnTo>
                    <a:lnTo>
                      <a:pt x="13841" y="1798"/>
                    </a:lnTo>
                    <a:lnTo>
                      <a:pt x="13303" y="2073"/>
                    </a:lnTo>
                    <a:lnTo>
                      <a:pt x="12765" y="2349"/>
                    </a:lnTo>
                    <a:lnTo>
                      <a:pt x="12345" y="2585"/>
                    </a:lnTo>
                    <a:lnTo>
                      <a:pt x="11912" y="2834"/>
                    </a:lnTo>
                    <a:lnTo>
                      <a:pt x="11492" y="3097"/>
                    </a:lnTo>
                    <a:lnTo>
                      <a:pt x="11059" y="3385"/>
                    </a:lnTo>
                    <a:lnTo>
                      <a:pt x="10613" y="3674"/>
                    </a:lnTo>
                    <a:lnTo>
                      <a:pt x="10180" y="3989"/>
                    </a:lnTo>
                    <a:lnTo>
                      <a:pt x="9734" y="4317"/>
                    </a:lnTo>
                    <a:lnTo>
                      <a:pt x="9288" y="4671"/>
                    </a:lnTo>
                    <a:lnTo>
                      <a:pt x="8842" y="5038"/>
                    </a:lnTo>
                    <a:lnTo>
                      <a:pt x="8396" y="5419"/>
                    </a:lnTo>
                    <a:lnTo>
                      <a:pt x="7963" y="5825"/>
                    </a:lnTo>
                    <a:lnTo>
                      <a:pt x="7517" y="6245"/>
                    </a:lnTo>
                    <a:lnTo>
                      <a:pt x="7071" y="6678"/>
                    </a:lnTo>
                    <a:lnTo>
                      <a:pt x="6638" y="7150"/>
                    </a:lnTo>
                    <a:lnTo>
                      <a:pt x="6205" y="7623"/>
                    </a:lnTo>
                    <a:lnTo>
                      <a:pt x="5772" y="8134"/>
                    </a:lnTo>
                    <a:lnTo>
                      <a:pt x="5340" y="8659"/>
                    </a:lnTo>
                    <a:lnTo>
                      <a:pt x="4920" y="9197"/>
                    </a:lnTo>
                    <a:lnTo>
                      <a:pt x="4513" y="9774"/>
                    </a:lnTo>
                    <a:lnTo>
                      <a:pt x="4106" y="10365"/>
                    </a:lnTo>
                    <a:lnTo>
                      <a:pt x="3700" y="10968"/>
                    </a:lnTo>
                    <a:lnTo>
                      <a:pt x="3306" y="11611"/>
                    </a:lnTo>
                    <a:lnTo>
                      <a:pt x="2926" y="12267"/>
                    </a:lnTo>
                    <a:lnTo>
                      <a:pt x="2558" y="12962"/>
                    </a:lnTo>
                    <a:lnTo>
                      <a:pt x="2191" y="13671"/>
                    </a:lnTo>
                    <a:lnTo>
                      <a:pt x="1837" y="14405"/>
                    </a:lnTo>
                    <a:lnTo>
                      <a:pt x="1496" y="15166"/>
                    </a:lnTo>
                    <a:lnTo>
                      <a:pt x="1168" y="15953"/>
                    </a:lnTo>
                    <a:lnTo>
                      <a:pt x="866" y="16767"/>
                    </a:lnTo>
                    <a:lnTo>
                      <a:pt x="564" y="17606"/>
                    </a:lnTo>
                    <a:lnTo>
                      <a:pt x="276" y="18485"/>
                    </a:lnTo>
                    <a:lnTo>
                      <a:pt x="0" y="19377"/>
                    </a:lnTo>
                    <a:lnTo>
                      <a:pt x="10679" y="23720"/>
                    </a:lnTo>
                    <a:lnTo>
                      <a:pt x="10574" y="24638"/>
                    </a:lnTo>
                    <a:lnTo>
                      <a:pt x="10469" y="25701"/>
                    </a:lnTo>
                    <a:lnTo>
                      <a:pt x="10351" y="27091"/>
                    </a:lnTo>
                    <a:lnTo>
                      <a:pt x="10233" y="28757"/>
                    </a:lnTo>
                    <a:lnTo>
                      <a:pt x="10180" y="29676"/>
                    </a:lnTo>
                    <a:lnTo>
                      <a:pt x="10128" y="30647"/>
                    </a:lnTo>
                    <a:lnTo>
                      <a:pt x="10089" y="31657"/>
                    </a:lnTo>
                    <a:lnTo>
                      <a:pt x="10049" y="32693"/>
                    </a:lnTo>
                    <a:lnTo>
                      <a:pt x="10023" y="33756"/>
                    </a:lnTo>
                    <a:lnTo>
                      <a:pt x="10010" y="34845"/>
                    </a:lnTo>
                    <a:lnTo>
                      <a:pt x="10010" y="35947"/>
                    </a:lnTo>
                    <a:lnTo>
                      <a:pt x="10023" y="37049"/>
                    </a:lnTo>
                    <a:lnTo>
                      <a:pt x="10062" y="38151"/>
                    </a:lnTo>
                    <a:lnTo>
                      <a:pt x="10115" y="39240"/>
                    </a:lnTo>
                    <a:lnTo>
                      <a:pt x="10194" y="40315"/>
                    </a:lnTo>
                    <a:lnTo>
                      <a:pt x="10285" y="41378"/>
                    </a:lnTo>
                    <a:lnTo>
                      <a:pt x="10403" y="42401"/>
                    </a:lnTo>
                    <a:lnTo>
                      <a:pt x="10469" y="42900"/>
                    </a:lnTo>
                    <a:lnTo>
                      <a:pt x="10548" y="43398"/>
                    </a:lnTo>
                    <a:lnTo>
                      <a:pt x="10640" y="43884"/>
                    </a:lnTo>
                    <a:lnTo>
                      <a:pt x="10731" y="44343"/>
                    </a:lnTo>
                    <a:lnTo>
                      <a:pt x="10823" y="44802"/>
                    </a:lnTo>
                    <a:lnTo>
                      <a:pt x="10928" y="45248"/>
                    </a:lnTo>
                    <a:lnTo>
                      <a:pt x="11046" y="45668"/>
                    </a:lnTo>
                    <a:lnTo>
                      <a:pt x="11164" y="46088"/>
                    </a:lnTo>
                    <a:lnTo>
                      <a:pt x="11296" y="46481"/>
                    </a:lnTo>
                    <a:lnTo>
                      <a:pt x="11440" y="46862"/>
                    </a:lnTo>
                    <a:lnTo>
                      <a:pt x="11584" y="47229"/>
                    </a:lnTo>
                    <a:lnTo>
                      <a:pt x="11742" y="47570"/>
                    </a:lnTo>
                    <a:lnTo>
                      <a:pt x="11912" y="47898"/>
                    </a:lnTo>
                    <a:lnTo>
                      <a:pt x="12083" y="48200"/>
                    </a:lnTo>
                    <a:lnTo>
                      <a:pt x="12266" y="48488"/>
                    </a:lnTo>
                    <a:lnTo>
                      <a:pt x="12463" y="48751"/>
                    </a:lnTo>
                    <a:lnTo>
                      <a:pt x="12673" y="48987"/>
                    </a:lnTo>
                    <a:lnTo>
                      <a:pt x="12883" y="49197"/>
                    </a:lnTo>
                    <a:lnTo>
                      <a:pt x="13119" y="49407"/>
                    </a:lnTo>
                    <a:lnTo>
                      <a:pt x="13381" y="49617"/>
                    </a:lnTo>
                    <a:lnTo>
                      <a:pt x="13657" y="49813"/>
                    </a:lnTo>
                    <a:lnTo>
                      <a:pt x="13946" y="49997"/>
                    </a:lnTo>
                    <a:lnTo>
                      <a:pt x="14247" y="50181"/>
                    </a:lnTo>
                    <a:lnTo>
                      <a:pt x="14562" y="50351"/>
                    </a:lnTo>
                    <a:lnTo>
                      <a:pt x="14903" y="50522"/>
                    </a:lnTo>
                    <a:lnTo>
                      <a:pt x="15244" y="50692"/>
                    </a:lnTo>
                    <a:lnTo>
                      <a:pt x="15612" y="50837"/>
                    </a:lnTo>
                    <a:lnTo>
                      <a:pt x="15979" y="50994"/>
                    </a:lnTo>
                    <a:lnTo>
                      <a:pt x="16373" y="51138"/>
                    </a:lnTo>
                    <a:lnTo>
                      <a:pt x="16766" y="51270"/>
                    </a:lnTo>
                    <a:lnTo>
                      <a:pt x="17173" y="51401"/>
                    </a:lnTo>
                    <a:lnTo>
                      <a:pt x="17593" y="51519"/>
                    </a:lnTo>
                    <a:lnTo>
                      <a:pt x="18026" y="51637"/>
                    </a:lnTo>
                    <a:lnTo>
                      <a:pt x="18458" y="51755"/>
                    </a:lnTo>
                    <a:lnTo>
                      <a:pt x="18905" y="51847"/>
                    </a:lnTo>
                    <a:lnTo>
                      <a:pt x="19364" y="51952"/>
                    </a:lnTo>
                    <a:lnTo>
                      <a:pt x="20295" y="52122"/>
                    </a:lnTo>
                    <a:lnTo>
                      <a:pt x="21253" y="52267"/>
                    </a:lnTo>
                    <a:lnTo>
                      <a:pt x="22237" y="52385"/>
                    </a:lnTo>
                    <a:lnTo>
                      <a:pt x="23234" y="52477"/>
                    </a:lnTo>
                    <a:lnTo>
                      <a:pt x="24244" y="52542"/>
                    </a:lnTo>
                    <a:lnTo>
                      <a:pt x="25267" y="52582"/>
                    </a:lnTo>
                    <a:lnTo>
                      <a:pt x="26291" y="52595"/>
                    </a:lnTo>
                    <a:lnTo>
                      <a:pt x="27314" y="52582"/>
                    </a:lnTo>
                    <a:lnTo>
                      <a:pt x="28337" y="52542"/>
                    </a:lnTo>
                    <a:lnTo>
                      <a:pt x="29347" y="52477"/>
                    </a:lnTo>
                    <a:lnTo>
                      <a:pt x="30344" y="52385"/>
                    </a:lnTo>
                    <a:lnTo>
                      <a:pt x="31328" y="52267"/>
                    </a:lnTo>
                    <a:lnTo>
                      <a:pt x="32286" y="52122"/>
                    </a:lnTo>
                    <a:lnTo>
                      <a:pt x="33217" y="51952"/>
                    </a:lnTo>
                    <a:lnTo>
                      <a:pt x="33676" y="51847"/>
                    </a:lnTo>
                    <a:lnTo>
                      <a:pt x="34123" y="51755"/>
                    </a:lnTo>
                    <a:lnTo>
                      <a:pt x="34555" y="51637"/>
                    </a:lnTo>
                    <a:lnTo>
                      <a:pt x="34988" y="51519"/>
                    </a:lnTo>
                    <a:lnTo>
                      <a:pt x="35408" y="51401"/>
                    </a:lnTo>
                    <a:lnTo>
                      <a:pt x="35815" y="51270"/>
                    </a:lnTo>
                    <a:lnTo>
                      <a:pt x="36208" y="51138"/>
                    </a:lnTo>
                    <a:lnTo>
                      <a:pt x="36589" y="50994"/>
                    </a:lnTo>
                    <a:lnTo>
                      <a:pt x="36969" y="50837"/>
                    </a:lnTo>
                    <a:lnTo>
                      <a:pt x="37324" y="50692"/>
                    </a:lnTo>
                    <a:lnTo>
                      <a:pt x="37678" y="50522"/>
                    </a:lnTo>
                    <a:lnTo>
                      <a:pt x="38006" y="50351"/>
                    </a:lnTo>
                    <a:lnTo>
                      <a:pt x="38334" y="50181"/>
                    </a:lnTo>
                    <a:lnTo>
                      <a:pt x="38635" y="49997"/>
                    </a:lnTo>
                    <a:lnTo>
                      <a:pt x="38924" y="49813"/>
                    </a:lnTo>
                    <a:lnTo>
                      <a:pt x="39200" y="49617"/>
                    </a:lnTo>
                    <a:lnTo>
                      <a:pt x="39462" y="49407"/>
                    </a:lnTo>
                    <a:lnTo>
                      <a:pt x="39698" y="49197"/>
                    </a:lnTo>
                    <a:lnTo>
                      <a:pt x="39908" y="48987"/>
                    </a:lnTo>
                    <a:lnTo>
                      <a:pt x="40118" y="48751"/>
                    </a:lnTo>
                    <a:lnTo>
                      <a:pt x="40315" y="48488"/>
                    </a:lnTo>
                    <a:lnTo>
                      <a:pt x="40498" y="48200"/>
                    </a:lnTo>
                    <a:lnTo>
                      <a:pt x="40669" y="47898"/>
                    </a:lnTo>
                    <a:lnTo>
                      <a:pt x="40839" y="47570"/>
                    </a:lnTo>
                    <a:lnTo>
                      <a:pt x="40997" y="47229"/>
                    </a:lnTo>
                    <a:lnTo>
                      <a:pt x="41141" y="46862"/>
                    </a:lnTo>
                    <a:lnTo>
                      <a:pt x="41285" y="46481"/>
                    </a:lnTo>
                    <a:lnTo>
                      <a:pt x="41417" y="46088"/>
                    </a:lnTo>
                    <a:lnTo>
                      <a:pt x="41535" y="45668"/>
                    </a:lnTo>
                    <a:lnTo>
                      <a:pt x="41653" y="45248"/>
                    </a:lnTo>
                    <a:lnTo>
                      <a:pt x="41758" y="44802"/>
                    </a:lnTo>
                    <a:lnTo>
                      <a:pt x="41850" y="44343"/>
                    </a:lnTo>
                    <a:lnTo>
                      <a:pt x="41941" y="43884"/>
                    </a:lnTo>
                    <a:lnTo>
                      <a:pt x="42033" y="43398"/>
                    </a:lnTo>
                    <a:lnTo>
                      <a:pt x="42112" y="42900"/>
                    </a:lnTo>
                    <a:lnTo>
                      <a:pt x="42178" y="42401"/>
                    </a:lnTo>
                    <a:lnTo>
                      <a:pt x="42296" y="41378"/>
                    </a:lnTo>
                    <a:lnTo>
                      <a:pt x="42387" y="40315"/>
                    </a:lnTo>
                    <a:lnTo>
                      <a:pt x="42466" y="39240"/>
                    </a:lnTo>
                    <a:lnTo>
                      <a:pt x="42519" y="38151"/>
                    </a:lnTo>
                    <a:lnTo>
                      <a:pt x="42545" y="37049"/>
                    </a:lnTo>
                    <a:lnTo>
                      <a:pt x="42571" y="35947"/>
                    </a:lnTo>
                    <a:lnTo>
                      <a:pt x="42571" y="34845"/>
                    </a:lnTo>
                    <a:lnTo>
                      <a:pt x="42558" y="33756"/>
                    </a:lnTo>
                    <a:lnTo>
                      <a:pt x="42532" y="32693"/>
                    </a:lnTo>
                    <a:lnTo>
                      <a:pt x="42492" y="31657"/>
                    </a:lnTo>
                    <a:lnTo>
                      <a:pt x="42453" y="30647"/>
                    </a:lnTo>
                    <a:lnTo>
                      <a:pt x="42401" y="29676"/>
                    </a:lnTo>
                    <a:lnTo>
                      <a:pt x="42335" y="28757"/>
                    </a:lnTo>
                    <a:lnTo>
                      <a:pt x="42217" y="27091"/>
                    </a:lnTo>
                    <a:lnTo>
                      <a:pt x="42099" y="25701"/>
                    </a:lnTo>
                    <a:lnTo>
                      <a:pt x="42007" y="24638"/>
                    </a:lnTo>
                    <a:lnTo>
                      <a:pt x="41902" y="23720"/>
                    </a:lnTo>
                    <a:lnTo>
                      <a:pt x="52581" y="19377"/>
                    </a:lnTo>
                    <a:lnTo>
                      <a:pt x="52292" y="18459"/>
                    </a:lnTo>
                    <a:lnTo>
                      <a:pt x="52004" y="17554"/>
                    </a:lnTo>
                    <a:lnTo>
                      <a:pt x="51689" y="16688"/>
                    </a:lnTo>
                    <a:lnTo>
                      <a:pt x="51361" y="15861"/>
                    </a:lnTo>
                    <a:lnTo>
                      <a:pt x="51033" y="15048"/>
                    </a:lnTo>
                    <a:lnTo>
                      <a:pt x="50679" y="14274"/>
                    </a:lnTo>
                    <a:lnTo>
                      <a:pt x="50311" y="13513"/>
                    </a:lnTo>
                    <a:lnTo>
                      <a:pt x="49931" y="12792"/>
                    </a:lnTo>
                    <a:lnTo>
                      <a:pt x="49550" y="12083"/>
                    </a:lnTo>
                    <a:lnTo>
                      <a:pt x="49144" y="11414"/>
                    </a:lnTo>
                    <a:lnTo>
                      <a:pt x="48737" y="10758"/>
                    </a:lnTo>
                    <a:lnTo>
                      <a:pt x="48330" y="10142"/>
                    </a:lnTo>
                    <a:lnTo>
                      <a:pt x="47911" y="9538"/>
                    </a:lnTo>
                    <a:lnTo>
                      <a:pt x="47478" y="8961"/>
                    </a:lnTo>
                    <a:lnTo>
                      <a:pt x="47045" y="8410"/>
                    </a:lnTo>
                    <a:lnTo>
                      <a:pt x="46599" y="7885"/>
                    </a:lnTo>
                    <a:lnTo>
                      <a:pt x="46153" y="7373"/>
                    </a:lnTo>
                    <a:lnTo>
                      <a:pt x="45707" y="6888"/>
                    </a:lnTo>
                    <a:lnTo>
                      <a:pt x="45247" y="6429"/>
                    </a:lnTo>
                    <a:lnTo>
                      <a:pt x="44788" y="5983"/>
                    </a:lnTo>
                    <a:lnTo>
                      <a:pt x="44342" y="5563"/>
                    </a:lnTo>
                    <a:lnTo>
                      <a:pt x="43883" y="5156"/>
                    </a:lnTo>
                    <a:lnTo>
                      <a:pt x="43424" y="4776"/>
                    </a:lnTo>
                    <a:lnTo>
                      <a:pt x="42965" y="4409"/>
                    </a:lnTo>
                    <a:lnTo>
                      <a:pt x="42506" y="4067"/>
                    </a:lnTo>
                    <a:lnTo>
                      <a:pt x="42046" y="3739"/>
                    </a:lnTo>
                    <a:lnTo>
                      <a:pt x="41600" y="3425"/>
                    </a:lnTo>
                    <a:lnTo>
                      <a:pt x="41154" y="3136"/>
                    </a:lnTo>
                    <a:lnTo>
                      <a:pt x="40708" y="2860"/>
                    </a:lnTo>
                    <a:lnTo>
                      <a:pt x="40275" y="2598"/>
                    </a:lnTo>
                    <a:lnTo>
                      <a:pt x="39842" y="2362"/>
                    </a:lnTo>
                    <a:lnTo>
                      <a:pt x="39423" y="2139"/>
                    </a:lnTo>
                    <a:lnTo>
                      <a:pt x="38898" y="1877"/>
                    </a:lnTo>
                    <a:lnTo>
                      <a:pt x="38373" y="1627"/>
                    </a:lnTo>
                    <a:lnTo>
                      <a:pt x="37848" y="1404"/>
                    </a:lnTo>
                    <a:lnTo>
                      <a:pt x="37310" y="1194"/>
                    </a:lnTo>
                    <a:lnTo>
                      <a:pt x="36773" y="1011"/>
                    </a:lnTo>
                    <a:lnTo>
                      <a:pt x="36222" y="827"/>
                    </a:lnTo>
                    <a:lnTo>
                      <a:pt x="35671" y="670"/>
                    </a:lnTo>
                    <a:lnTo>
                      <a:pt x="35106" y="538"/>
                    </a:lnTo>
                    <a:lnTo>
                      <a:pt x="34555" y="407"/>
                    </a:lnTo>
                    <a:lnTo>
                      <a:pt x="33978" y="302"/>
                    </a:lnTo>
                    <a:lnTo>
                      <a:pt x="33414" y="210"/>
                    </a:lnTo>
                    <a:lnTo>
                      <a:pt x="32850" y="132"/>
                    </a:lnTo>
                    <a:lnTo>
                      <a:pt x="32273" y="79"/>
                    </a:lnTo>
                    <a:lnTo>
                      <a:pt x="31696" y="40"/>
                    </a:lnTo>
                    <a:lnTo>
                      <a:pt x="31118" y="14"/>
                    </a:lnTo>
                    <a:lnTo>
                      <a:pt x="3054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2436;p45"/>
              <p:cNvSpPr/>
              <p:nvPr/>
            </p:nvSpPr>
            <p:spPr>
              <a:xfrm>
                <a:off x="1737269" y="3217521"/>
                <a:ext cx="900498" cy="138484"/>
              </a:xfrm>
              <a:custGeom>
                <a:avLst/>
                <a:gdLst/>
                <a:ahLst/>
                <a:cxnLst/>
                <a:rect l="l" t="t" r="r" b="b"/>
                <a:pathLst>
                  <a:path w="50167" h="7715" extrusionOk="0">
                    <a:moveTo>
                      <a:pt x="5143" y="0"/>
                    </a:moveTo>
                    <a:lnTo>
                      <a:pt x="4880" y="26"/>
                    </a:lnTo>
                    <a:lnTo>
                      <a:pt x="4605" y="53"/>
                    </a:lnTo>
                    <a:lnTo>
                      <a:pt x="4329" y="105"/>
                    </a:lnTo>
                    <a:lnTo>
                      <a:pt x="4067" y="158"/>
                    </a:lnTo>
                    <a:lnTo>
                      <a:pt x="3805" y="223"/>
                    </a:lnTo>
                    <a:lnTo>
                      <a:pt x="3555" y="315"/>
                    </a:lnTo>
                    <a:lnTo>
                      <a:pt x="3306" y="407"/>
                    </a:lnTo>
                    <a:lnTo>
                      <a:pt x="3057" y="512"/>
                    </a:lnTo>
                    <a:lnTo>
                      <a:pt x="2821" y="630"/>
                    </a:lnTo>
                    <a:lnTo>
                      <a:pt x="2584" y="761"/>
                    </a:lnTo>
                    <a:lnTo>
                      <a:pt x="2361" y="905"/>
                    </a:lnTo>
                    <a:lnTo>
                      <a:pt x="2152" y="1050"/>
                    </a:lnTo>
                    <a:lnTo>
                      <a:pt x="1942" y="1207"/>
                    </a:lnTo>
                    <a:lnTo>
                      <a:pt x="1732" y="1378"/>
                    </a:lnTo>
                    <a:lnTo>
                      <a:pt x="1548" y="1561"/>
                    </a:lnTo>
                    <a:lnTo>
                      <a:pt x="1364" y="1758"/>
                    </a:lnTo>
                    <a:lnTo>
                      <a:pt x="1194" y="1955"/>
                    </a:lnTo>
                    <a:lnTo>
                      <a:pt x="1023" y="2152"/>
                    </a:lnTo>
                    <a:lnTo>
                      <a:pt x="866" y="2375"/>
                    </a:lnTo>
                    <a:lnTo>
                      <a:pt x="722" y="2598"/>
                    </a:lnTo>
                    <a:lnTo>
                      <a:pt x="590" y="2821"/>
                    </a:lnTo>
                    <a:lnTo>
                      <a:pt x="472" y="3070"/>
                    </a:lnTo>
                    <a:lnTo>
                      <a:pt x="367" y="3306"/>
                    </a:lnTo>
                    <a:lnTo>
                      <a:pt x="276" y="3555"/>
                    </a:lnTo>
                    <a:lnTo>
                      <a:pt x="197" y="3818"/>
                    </a:lnTo>
                    <a:lnTo>
                      <a:pt x="131" y="4080"/>
                    </a:lnTo>
                    <a:lnTo>
                      <a:pt x="66" y="4356"/>
                    </a:lnTo>
                    <a:lnTo>
                      <a:pt x="26" y="4631"/>
                    </a:lnTo>
                    <a:lnTo>
                      <a:pt x="0" y="4907"/>
                    </a:lnTo>
                    <a:lnTo>
                      <a:pt x="0" y="4999"/>
                    </a:lnTo>
                    <a:lnTo>
                      <a:pt x="0" y="5274"/>
                    </a:lnTo>
                    <a:lnTo>
                      <a:pt x="26" y="5536"/>
                    </a:lnTo>
                    <a:lnTo>
                      <a:pt x="92" y="5799"/>
                    </a:lnTo>
                    <a:lnTo>
                      <a:pt x="171" y="6048"/>
                    </a:lnTo>
                    <a:lnTo>
                      <a:pt x="276" y="6284"/>
                    </a:lnTo>
                    <a:lnTo>
                      <a:pt x="407" y="6507"/>
                    </a:lnTo>
                    <a:lnTo>
                      <a:pt x="564" y="6717"/>
                    </a:lnTo>
                    <a:lnTo>
                      <a:pt x="735" y="6914"/>
                    </a:lnTo>
                    <a:lnTo>
                      <a:pt x="932" y="7084"/>
                    </a:lnTo>
                    <a:lnTo>
                      <a:pt x="1128" y="7242"/>
                    </a:lnTo>
                    <a:lnTo>
                      <a:pt x="1351" y="7373"/>
                    </a:lnTo>
                    <a:lnTo>
                      <a:pt x="1587" y="7491"/>
                    </a:lnTo>
                    <a:lnTo>
                      <a:pt x="1837" y="7583"/>
                    </a:lnTo>
                    <a:lnTo>
                      <a:pt x="2099" y="7649"/>
                    </a:lnTo>
                    <a:lnTo>
                      <a:pt x="2361" y="7701"/>
                    </a:lnTo>
                    <a:lnTo>
                      <a:pt x="2637" y="7714"/>
                    </a:lnTo>
                    <a:lnTo>
                      <a:pt x="47530" y="7714"/>
                    </a:lnTo>
                    <a:lnTo>
                      <a:pt x="47806" y="7701"/>
                    </a:lnTo>
                    <a:lnTo>
                      <a:pt x="48068" y="7649"/>
                    </a:lnTo>
                    <a:lnTo>
                      <a:pt x="48330" y="7583"/>
                    </a:lnTo>
                    <a:lnTo>
                      <a:pt x="48580" y="7491"/>
                    </a:lnTo>
                    <a:lnTo>
                      <a:pt x="48816" y="7373"/>
                    </a:lnTo>
                    <a:lnTo>
                      <a:pt x="49039" y="7242"/>
                    </a:lnTo>
                    <a:lnTo>
                      <a:pt x="49236" y="7084"/>
                    </a:lnTo>
                    <a:lnTo>
                      <a:pt x="49432" y="6914"/>
                    </a:lnTo>
                    <a:lnTo>
                      <a:pt x="49603" y="6717"/>
                    </a:lnTo>
                    <a:lnTo>
                      <a:pt x="49747" y="6507"/>
                    </a:lnTo>
                    <a:lnTo>
                      <a:pt x="49878" y="6284"/>
                    </a:lnTo>
                    <a:lnTo>
                      <a:pt x="49996" y="6048"/>
                    </a:lnTo>
                    <a:lnTo>
                      <a:pt x="50075" y="5799"/>
                    </a:lnTo>
                    <a:lnTo>
                      <a:pt x="50128" y="5536"/>
                    </a:lnTo>
                    <a:lnTo>
                      <a:pt x="50167" y="5274"/>
                    </a:lnTo>
                    <a:lnTo>
                      <a:pt x="50167" y="4999"/>
                    </a:lnTo>
                    <a:lnTo>
                      <a:pt x="50167" y="4907"/>
                    </a:lnTo>
                    <a:lnTo>
                      <a:pt x="50141" y="4631"/>
                    </a:lnTo>
                    <a:lnTo>
                      <a:pt x="50101" y="4356"/>
                    </a:lnTo>
                    <a:lnTo>
                      <a:pt x="50036" y="4080"/>
                    </a:lnTo>
                    <a:lnTo>
                      <a:pt x="49970" y="3818"/>
                    </a:lnTo>
                    <a:lnTo>
                      <a:pt x="49891" y="3555"/>
                    </a:lnTo>
                    <a:lnTo>
                      <a:pt x="49800" y="3306"/>
                    </a:lnTo>
                    <a:lnTo>
                      <a:pt x="49695" y="3070"/>
                    </a:lnTo>
                    <a:lnTo>
                      <a:pt x="49563" y="2821"/>
                    </a:lnTo>
                    <a:lnTo>
                      <a:pt x="49432" y="2598"/>
                    </a:lnTo>
                    <a:lnTo>
                      <a:pt x="49301" y="2375"/>
                    </a:lnTo>
                    <a:lnTo>
                      <a:pt x="49144" y="2152"/>
                    </a:lnTo>
                    <a:lnTo>
                      <a:pt x="48973" y="1955"/>
                    </a:lnTo>
                    <a:lnTo>
                      <a:pt x="48803" y="1758"/>
                    </a:lnTo>
                    <a:lnTo>
                      <a:pt x="48619" y="1561"/>
                    </a:lnTo>
                    <a:lnTo>
                      <a:pt x="48422" y="1378"/>
                    </a:lnTo>
                    <a:lnTo>
                      <a:pt x="48225" y="1207"/>
                    </a:lnTo>
                    <a:lnTo>
                      <a:pt x="48015" y="1050"/>
                    </a:lnTo>
                    <a:lnTo>
                      <a:pt x="47806" y="905"/>
                    </a:lnTo>
                    <a:lnTo>
                      <a:pt x="47569" y="761"/>
                    </a:lnTo>
                    <a:lnTo>
                      <a:pt x="47346" y="630"/>
                    </a:lnTo>
                    <a:lnTo>
                      <a:pt x="47110" y="512"/>
                    </a:lnTo>
                    <a:lnTo>
                      <a:pt x="46861" y="407"/>
                    </a:lnTo>
                    <a:lnTo>
                      <a:pt x="46612" y="315"/>
                    </a:lnTo>
                    <a:lnTo>
                      <a:pt x="46362" y="223"/>
                    </a:lnTo>
                    <a:lnTo>
                      <a:pt x="46100" y="158"/>
                    </a:lnTo>
                    <a:lnTo>
                      <a:pt x="45838" y="105"/>
                    </a:lnTo>
                    <a:lnTo>
                      <a:pt x="45562" y="53"/>
                    </a:lnTo>
                    <a:lnTo>
                      <a:pt x="45287" y="26"/>
                    </a:lnTo>
                    <a:lnTo>
                      <a:pt x="45011" y="0"/>
                    </a:lnTo>
                    <a:lnTo>
                      <a:pt x="44736" y="0"/>
                    </a:lnTo>
                    <a:lnTo>
                      <a:pt x="44460" y="13"/>
                    </a:lnTo>
                    <a:lnTo>
                      <a:pt x="44172" y="26"/>
                    </a:lnTo>
                    <a:lnTo>
                      <a:pt x="38622" y="643"/>
                    </a:lnTo>
                    <a:lnTo>
                      <a:pt x="36943" y="827"/>
                    </a:lnTo>
                    <a:lnTo>
                      <a:pt x="35251" y="971"/>
                    </a:lnTo>
                    <a:lnTo>
                      <a:pt x="33558" y="1102"/>
                    </a:lnTo>
                    <a:lnTo>
                      <a:pt x="31866" y="1207"/>
                    </a:lnTo>
                    <a:lnTo>
                      <a:pt x="30174" y="1299"/>
                    </a:lnTo>
                    <a:lnTo>
                      <a:pt x="28468" y="1351"/>
                    </a:lnTo>
                    <a:lnTo>
                      <a:pt x="26776" y="1391"/>
                    </a:lnTo>
                    <a:lnTo>
                      <a:pt x="25084" y="1404"/>
                    </a:lnTo>
                    <a:lnTo>
                      <a:pt x="23391" y="1391"/>
                    </a:lnTo>
                    <a:lnTo>
                      <a:pt x="21686" y="1351"/>
                    </a:lnTo>
                    <a:lnTo>
                      <a:pt x="19993" y="1299"/>
                    </a:lnTo>
                    <a:lnTo>
                      <a:pt x="18301" y="1207"/>
                    </a:lnTo>
                    <a:lnTo>
                      <a:pt x="16609" y="1102"/>
                    </a:lnTo>
                    <a:lnTo>
                      <a:pt x="14916" y="971"/>
                    </a:lnTo>
                    <a:lnTo>
                      <a:pt x="13224" y="827"/>
                    </a:lnTo>
                    <a:lnTo>
                      <a:pt x="11545" y="643"/>
                    </a:lnTo>
                    <a:lnTo>
                      <a:pt x="5982" y="26"/>
                    </a:lnTo>
                    <a:lnTo>
                      <a:pt x="5707" y="13"/>
                    </a:lnTo>
                    <a:lnTo>
                      <a:pt x="5431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2437;p45"/>
              <p:cNvSpPr/>
              <p:nvPr/>
            </p:nvSpPr>
            <p:spPr>
              <a:xfrm>
                <a:off x="1845813" y="2327380"/>
                <a:ext cx="683159" cy="855766"/>
              </a:xfrm>
              <a:custGeom>
                <a:avLst/>
                <a:gdLst/>
                <a:ahLst/>
                <a:cxnLst/>
                <a:rect l="l" t="t" r="r" b="b"/>
                <a:pathLst>
                  <a:path w="38059" h="47675" extrusionOk="0">
                    <a:moveTo>
                      <a:pt x="18958" y="0"/>
                    </a:moveTo>
                    <a:lnTo>
                      <a:pt x="18381" y="13"/>
                    </a:lnTo>
                    <a:lnTo>
                      <a:pt x="17790" y="40"/>
                    </a:lnTo>
                    <a:lnTo>
                      <a:pt x="17200" y="79"/>
                    </a:lnTo>
                    <a:lnTo>
                      <a:pt x="16610" y="158"/>
                    </a:lnTo>
                    <a:lnTo>
                      <a:pt x="16019" y="236"/>
                    </a:lnTo>
                    <a:lnTo>
                      <a:pt x="15429" y="341"/>
                    </a:lnTo>
                    <a:lnTo>
                      <a:pt x="14825" y="473"/>
                    </a:lnTo>
                    <a:lnTo>
                      <a:pt x="14235" y="617"/>
                    </a:lnTo>
                    <a:lnTo>
                      <a:pt x="13631" y="787"/>
                    </a:lnTo>
                    <a:lnTo>
                      <a:pt x="13185" y="932"/>
                    </a:lnTo>
                    <a:lnTo>
                      <a:pt x="12739" y="1076"/>
                    </a:lnTo>
                    <a:lnTo>
                      <a:pt x="12359" y="1207"/>
                    </a:lnTo>
                    <a:lnTo>
                      <a:pt x="11979" y="1352"/>
                    </a:lnTo>
                    <a:lnTo>
                      <a:pt x="11611" y="1509"/>
                    </a:lnTo>
                    <a:lnTo>
                      <a:pt x="11244" y="1653"/>
                    </a:lnTo>
                    <a:lnTo>
                      <a:pt x="10890" y="1824"/>
                    </a:lnTo>
                    <a:lnTo>
                      <a:pt x="10522" y="1994"/>
                    </a:lnTo>
                    <a:lnTo>
                      <a:pt x="10181" y="2178"/>
                    </a:lnTo>
                    <a:lnTo>
                      <a:pt x="9827" y="2362"/>
                    </a:lnTo>
                    <a:lnTo>
                      <a:pt x="9486" y="2559"/>
                    </a:lnTo>
                    <a:lnTo>
                      <a:pt x="9145" y="2755"/>
                    </a:lnTo>
                    <a:lnTo>
                      <a:pt x="8817" y="2952"/>
                    </a:lnTo>
                    <a:lnTo>
                      <a:pt x="8489" y="3175"/>
                    </a:lnTo>
                    <a:lnTo>
                      <a:pt x="8174" y="3385"/>
                    </a:lnTo>
                    <a:lnTo>
                      <a:pt x="7859" y="3608"/>
                    </a:lnTo>
                    <a:lnTo>
                      <a:pt x="7544" y="3844"/>
                    </a:lnTo>
                    <a:lnTo>
                      <a:pt x="7243" y="4080"/>
                    </a:lnTo>
                    <a:lnTo>
                      <a:pt x="6941" y="4330"/>
                    </a:lnTo>
                    <a:lnTo>
                      <a:pt x="6639" y="4579"/>
                    </a:lnTo>
                    <a:lnTo>
                      <a:pt x="6350" y="4828"/>
                    </a:lnTo>
                    <a:lnTo>
                      <a:pt x="6062" y="5090"/>
                    </a:lnTo>
                    <a:lnTo>
                      <a:pt x="5786" y="5353"/>
                    </a:lnTo>
                    <a:lnTo>
                      <a:pt x="5511" y="5628"/>
                    </a:lnTo>
                    <a:lnTo>
                      <a:pt x="4986" y="6192"/>
                    </a:lnTo>
                    <a:lnTo>
                      <a:pt x="4488" y="6770"/>
                    </a:lnTo>
                    <a:lnTo>
                      <a:pt x="4002" y="7373"/>
                    </a:lnTo>
                    <a:lnTo>
                      <a:pt x="3556" y="7990"/>
                    </a:lnTo>
                    <a:lnTo>
                      <a:pt x="3123" y="8619"/>
                    </a:lnTo>
                    <a:lnTo>
                      <a:pt x="2717" y="9275"/>
                    </a:lnTo>
                    <a:lnTo>
                      <a:pt x="2336" y="9945"/>
                    </a:lnTo>
                    <a:lnTo>
                      <a:pt x="1982" y="10627"/>
                    </a:lnTo>
                    <a:lnTo>
                      <a:pt x="1654" y="11322"/>
                    </a:lnTo>
                    <a:lnTo>
                      <a:pt x="1365" y="12044"/>
                    </a:lnTo>
                    <a:lnTo>
                      <a:pt x="1090" y="12765"/>
                    </a:lnTo>
                    <a:lnTo>
                      <a:pt x="854" y="13500"/>
                    </a:lnTo>
                    <a:lnTo>
                      <a:pt x="644" y="14248"/>
                    </a:lnTo>
                    <a:lnTo>
                      <a:pt x="460" y="15008"/>
                    </a:lnTo>
                    <a:lnTo>
                      <a:pt x="303" y="15769"/>
                    </a:lnTo>
                    <a:lnTo>
                      <a:pt x="237" y="16163"/>
                    </a:lnTo>
                    <a:lnTo>
                      <a:pt x="185" y="16543"/>
                    </a:lnTo>
                    <a:lnTo>
                      <a:pt x="132" y="16937"/>
                    </a:lnTo>
                    <a:lnTo>
                      <a:pt x="93" y="17331"/>
                    </a:lnTo>
                    <a:lnTo>
                      <a:pt x="53" y="17724"/>
                    </a:lnTo>
                    <a:lnTo>
                      <a:pt x="27" y="18118"/>
                    </a:lnTo>
                    <a:lnTo>
                      <a:pt x="14" y="18511"/>
                    </a:lnTo>
                    <a:lnTo>
                      <a:pt x="1" y="18918"/>
                    </a:lnTo>
                    <a:lnTo>
                      <a:pt x="1" y="19311"/>
                    </a:lnTo>
                    <a:lnTo>
                      <a:pt x="14" y="19718"/>
                    </a:lnTo>
                    <a:lnTo>
                      <a:pt x="27" y="20112"/>
                    </a:lnTo>
                    <a:lnTo>
                      <a:pt x="53" y="20518"/>
                    </a:lnTo>
                    <a:lnTo>
                      <a:pt x="906" y="33060"/>
                    </a:lnTo>
                    <a:lnTo>
                      <a:pt x="932" y="33493"/>
                    </a:lnTo>
                    <a:lnTo>
                      <a:pt x="985" y="33939"/>
                    </a:lnTo>
                    <a:lnTo>
                      <a:pt x="1037" y="34372"/>
                    </a:lnTo>
                    <a:lnTo>
                      <a:pt x="1103" y="34792"/>
                    </a:lnTo>
                    <a:lnTo>
                      <a:pt x="1182" y="35212"/>
                    </a:lnTo>
                    <a:lnTo>
                      <a:pt x="1273" y="35618"/>
                    </a:lnTo>
                    <a:lnTo>
                      <a:pt x="1365" y="36025"/>
                    </a:lnTo>
                    <a:lnTo>
                      <a:pt x="1470" y="36419"/>
                    </a:lnTo>
                    <a:lnTo>
                      <a:pt x="1588" y="36812"/>
                    </a:lnTo>
                    <a:lnTo>
                      <a:pt x="1719" y="37193"/>
                    </a:lnTo>
                    <a:lnTo>
                      <a:pt x="1851" y="37573"/>
                    </a:lnTo>
                    <a:lnTo>
                      <a:pt x="1995" y="37940"/>
                    </a:lnTo>
                    <a:lnTo>
                      <a:pt x="2152" y="38308"/>
                    </a:lnTo>
                    <a:lnTo>
                      <a:pt x="2310" y="38662"/>
                    </a:lnTo>
                    <a:lnTo>
                      <a:pt x="2480" y="39016"/>
                    </a:lnTo>
                    <a:lnTo>
                      <a:pt x="2664" y="39357"/>
                    </a:lnTo>
                    <a:lnTo>
                      <a:pt x="2861" y="39698"/>
                    </a:lnTo>
                    <a:lnTo>
                      <a:pt x="3058" y="40026"/>
                    </a:lnTo>
                    <a:lnTo>
                      <a:pt x="3254" y="40354"/>
                    </a:lnTo>
                    <a:lnTo>
                      <a:pt x="3477" y="40669"/>
                    </a:lnTo>
                    <a:lnTo>
                      <a:pt x="3687" y="40984"/>
                    </a:lnTo>
                    <a:lnTo>
                      <a:pt x="3923" y="41286"/>
                    </a:lnTo>
                    <a:lnTo>
                      <a:pt x="4160" y="41588"/>
                    </a:lnTo>
                    <a:lnTo>
                      <a:pt x="4409" y="41876"/>
                    </a:lnTo>
                    <a:lnTo>
                      <a:pt x="4724" y="42230"/>
                    </a:lnTo>
                    <a:lnTo>
                      <a:pt x="5052" y="42571"/>
                    </a:lnTo>
                    <a:lnTo>
                      <a:pt x="5393" y="42899"/>
                    </a:lnTo>
                    <a:lnTo>
                      <a:pt x="5747" y="43214"/>
                    </a:lnTo>
                    <a:lnTo>
                      <a:pt x="6101" y="43529"/>
                    </a:lnTo>
                    <a:lnTo>
                      <a:pt x="6482" y="43831"/>
                    </a:lnTo>
                    <a:lnTo>
                      <a:pt x="6862" y="44120"/>
                    </a:lnTo>
                    <a:lnTo>
                      <a:pt x="7256" y="44395"/>
                    </a:lnTo>
                    <a:lnTo>
                      <a:pt x="7649" y="44657"/>
                    </a:lnTo>
                    <a:lnTo>
                      <a:pt x="8069" y="44907"/>
                    </a:lnTo>
                    <a:lnTo>
                      <a:pt x="8489" y="45156"/>
                    </a:lnTo>
                    <a:lnTo>
                      <a:pt x="8922" y="45392"/>
                    </a:lnTo>
                    <a:lnTo>
                      <a:pt x="9355" y="45615"/>
                    </a:lnTo>
                    <a:lnTo>
                      <a:pt x="9801" y="45825"/>
                    </a:lnTo>
                    <a:lnTo>
                      <a:pt x="10260" y="46022"/>
                    </a:lnTo>
                    <a:lnTo>
                      <a:pt x="10719" y="46205"/>
                    </a:lnTo>
                    <a:lnTo>
                      <a:pt x="11191" y="46389"/>
                    </a:lnTo>
                    <a:lnTo>
                      <a:pt x="11677" y="46547"/>
                    </a:lnTo>
                    <a:lnTo>
                      <a:pt x="12162" y="46704"/>
                    </a:lnTo>
                    <a:lnTo>
                      <a:pt x="12661" y="46848"/>
                    </a:lnTo>
                    <a:lnTo>
                      <a:pt x="13159" y="46979"/>
                    </a:lnTo>
                    <a:lnTo>
                      <a:pt x="13658" y="47098"/>
                    </a:lnTo>
                    <a:lnTo>
                      <a:pt x="14182" y="47216"/>
                    </a:lnTo>
                    <a:lnTo>
                      <a:pt x="14694" y="47307"/>
                    </a:lnTo>
                    <a:lnTo>
                      <a:pt x="15219" y="47399"/>
                    </a:lnTo>
                    <a:lnTo>
                      <a:pt x="15757" y="47465"/>
                    </a:lnTo>
                    <a:lnTo>
                      <a:pt x="16282" y="47530"/>
                    </a:lnTo>
                    <a:lnTo>
                      <a:pt x="16833" y="47583"/>
                    </a:lnTo>
                    <a:lnTo>
                      <a:pt x="17370" y="47622"/>
                    </a:lnTo>
                    <a:lnTo>
                      <a:pt x="17921" y="47662"/>
                    </a:lnTo>
                    <a:lnTo>
                      <a:pt x="18472" y="47675"/>
                    </a:lnTo>
                    <a:lnTo>
                      <a:pt x="19037" y="47675"/>
                    </a:lnTo>
                    <a:lnTo>
                      <a:pt x="19929" y="47662"/>
                    </a:lnTo>
                    <a:lnTo>
                      <a:pt x="20808" y="47622"/>
                    </a:lnTo>
                    <a:lnTo>
                      <a:pt x="21673" y="47544"/>
                    </a:lnTo>
                    <a:lnTo>
                      <a:pt x="22526" y="47439"/>
                    </a:lnTo>
                    <a:lnTo>
                      <a:pt x="23379" y="47307"/>
                    </a:lnTo>
                    <a:lnTo>
                      <a:pt x="23786" y="47229"/>
                    </a:lnTo>
                    <a:lnTo>
                      <a:pt x="24205" y="47150"/>
                    </a:lnTo>
                    <a:lnTo>
                      <a:pt x="24612" y="47058"/>
                    </a:lnTo>
                    <a:lnTo>
                      <a:pt x="25019" y="46953"/>
                    </a:lnTo>
                    <a:lnTo>
                      <a:pt x="25412" y="46848"/>
                    </a:lnTo>
                    <a:lnTo>
                      <a:pt x="25806" y="46730"/>
                    </a:lnTo>
                    <a:lnTo>
                      <a:pt x="26199" y="46612"/>
                    </a:lnTo>
                    <a:lnTo>
                      <a:pt x="26593" y="46481"/>
                    </a:lnTo>
                    <a:lnTo>
                      <a:pt x="26973" y="46350"/>
                    </a:lnTo>
                    <a:lnTo>
                      <a:pt x="27341" y="46205"/>
                    </a:lnTo>
                    <a:lnTo>
                      <a:pt x="27721" y="46061"/>
                    </a:lnTo>
                    <a:lnTo>
                      <a:pt x="28089" y="45904"/>
                    </a:lnTo>
                    <a:lnTo>
                      <a:pt x="28443" y="45733"/>
                    </a:lnTo>
                    <a:lnTo>
                      <a:pt x="28797" y="45563"/>
                    </a:lnTo>
                    <a:lnTo>
                      <a:pt x="29151" y="45392"/>
                    </a:lnTo>
                    <a:lnTo>
                      <a:pt x="29492" y="45208"/>
                    </a:lnTo>
                    <a:lnTo>
                      <a:pt x="29833" y="45012"/>
                    </a:lnTo>
                    <a:lnTo>
                      <a:pt x="30175" y="44815"/>
                    </a:lnTo>
                    <a:lnTo>
                      <a:pt x="30502" y="44605"/>
                    </a:lnTo>
                    <a:lnTo>
                      <a:pt x="30817" y="44395"/>
                    </a:lnTo>
                    <a:lnTo>
                      <a:pt x="31132" y="44172"/>
                    </a:lnTo>
                    <a:lnTo>
                      <a:pt x="31447" y="43949"/>
                    </a:lnTo>
                    <a:lnTo>
                      <a:pt x="31749" y="43713"/>
                    </a:lnTo>
                    <a:lnTo>
                      <a:pt x="32037" y="43464"/>
                    </a:lnTo>
                    <a:lnTo>
                      <a:pt x="32326" y="43214"/>
                    </a:lnTo>
                    <a:lnTo>
                      <a:pt x="32615" y="42965"/>
                    </a:lnTo>
                    <a:lnTo>
                      <a:pt x="32890" y="42703"/>
                    </a:lnTo>
                    <a:lnTo>
                      <a:pt x="33153" y="42427"/>
                    </a:lnTo>
                    <a:lnTo>
                      <a:pt x="33415" y="42152"/>
                    </a:lnTo>
                    <a:lnTo>
                      <a:pt x="33664" y="41876"/>
                    </a:lnTo>
                    <a:lnTo>
                      <a:pt x="33913" y="41588"/>
                    </a:lnTo>
                    <a:lnTo>
                      <a:pt x="34150" y="41286"/>
                    </a:lnTo>
                    <a:lnTo>
                      <a:pt x="34373" y="40984"/>
                    </a:lnTo>
                    <a:lnTo>
                      <a:pt x="34596" y="40669"/>
                    </a:lnTo>
                    <a:lnTo>
                      <a:pt x="34819" y="40354"/>
                    </a:lnTo>
                    <a:lnTo>
                      <a:pt x="35015" y="40026"/>
                    </a:lnTo>
                    <a:lnTo>
                      <a:pt x="35212" y="39698"/>
                    </a:lnTo>
                    <a:lnTo>
                      <a:pt x="35409" y="39357"/>
                    </a:lnTo>
                    <a:lnTo>
                      <a:pt x="35580" y="39016"/>
                    </a:lnTo>
                    <a:lnTo>
                      <a:pt x="35763" y="38662"/>
                    </a:lnTo>
                    <a:lnTo>
                      <a:pt x="35921" y="38308"/>
                    </a:lnTo>
                    <a:lnTo>
                      <a:pt x="36078" y="37940"/>
                    </a:lnTo>
                    <a:lnTo>
                      <a:pt x="36222" y="37573"/>
                    </a:lnTo>
                    <a:lnTo>
                      <a:pt x="36354" y="37193"/>
                    </a:lnTo>
                    <a:lnTo>
                      <a:pt x="36485" y="36812"/>
                    </a:lnTo>
                    <a:lnTo>
                      <a:pt x="36590" y="36419"/>
                    </a:lnTo>
                    <a:lnTo>
                      <a:pt x="36708" y="36025"/>
                    </a:lnTo>
                    <a:lnTo>
                      <a:pt x="36800" y="35618"/>
                    </a:lnTo>
                    <a:lnTo>
                      <a:pt x="36891" y="35212"/>
                    </a:lnTo>
                    <a:lnTo>
                      <a:pt x="36970" y="34792"/>
                    </a:lnTo>
                    <a:lnTo>
                      <a:pt x="37036" y="34372"/>
                    </a:lnTo>
                    <a:lnTo>
                      <a:pt x="37088" y="33939"/>
                    </a:lnTo>
                    <a:lnTo>
                      <a:pt x="37128" y="33493"/>
                    </a:lnTo>
                    <a:lnTo>
                      <a:pt x="37167" y="33060"/>
                    </a:lnTo>
                    <a:lnTo>
                      <a:pt x="37062" y="33349"/>
                    </a:lnTo>
                    <a:lnTo>
                      <a:pt x="36931" y="33690"/>
                    </a:lnTo>
                    <a:lnTo>
                      <a:pt x="36747" y="34136"/>
                    </a:lnTo>
                    <a:lnTo>
                      <a:pt x="36852" y="33703"/>
                    </a:lnTo>
                    <a:lnTo>
                      <a:pt x="36957" y="33270"/>
                    </a:lnTo>
                    <a:lnTo>
                      <a:pt x="37049" y="32837"/>
                    </a:lnTo>
                    <a:lnTo>
                      <a:pt x="37128" y="32391"/>
                    </a:lnTo>
                    <a:lnTo>
                      <a:pt x="37193" y="31945"/>
                    </a:lnTo>
                    <a:lnTo>
                      <a:pt x="37259" y="31499"/>
                    </a:lnTo>
                    <a:lnTo>
                      <a:pt x="37298" y="31040"/>
                    </a:lnTo>
                    <a:lnTo>
                      <a:pt x="37337" y="30581"/>
                    </a:lnTo>
                    <a:lnTo>
                      <a:pt x="38020" y="20676"/>
                    </a:lnTo>
                    <a:lnTo>
                      <a:pt x="38046" y="20046"/>
                    </a:lnTo>
                    <a:lnTo>
                      <a:pt x="38059" y="19430"/>
                    </a:lnTo>
                    <a:lnTo>
                      <a:pt x="38059" y="18826"/>
                    </a:lnTo>
                    <a:lnTo>
                      <a:pt x="38033" y="18223"/>
                    </a:lnTo>
                    <a:lnTo>
                      <a:pt x="37980" y="17619"/>
                    </a:lnTo>
                    <a:lnTo>
                      <a:pt x="37928" y="17029"/>
                    </a:lnTo>
                    <a:lnTo>
                      <a:pt x="37849" y="16438"/>
                    </a:lnTo>
                    <a:lnTo>
                      <a:pt x="37744" y="15848"/>
                    </a:lnTo>
                    <a:lnTo>
                      <a:pt x="37639" y="15271"/>
                    </a:lnTo>
                    <a:lnTo>
                      <a:pt x="37508" y="14707"/>
                    </a:lnTo>
                    <a:lnTo>
                      <a:pt x="37351" y="14143"/>
                    </a:lnTo>
                    <a:lnTo>
                      <a:pt x="37193" y="13592"/>
                    </a:lnTo>
                    <a:lnTo>
                      <a:pt x="37009" y="13041"/>
                    </a:lnTo>
                    <a:lnTo>
                      <a:pt x="36813" y="12490"/>
                    </a:lnTo>
                    <a:lnTo>
                      <a:pt x="36603" y="11965"/>
                    </a:lnTo>
                    <a:lnTo>
                      <a:pt x="36380" y="11440"/>
                    </a:lnTo>
                    <a:lnTo>
                      <a:pt x="36131" y="10915"/>
                    </a:lnTo>
                    <a:lnTo>
                      <a:pt x="35881" y="10404"/>
                    </a:lnTo>
                    <a:lnTo>
                      <a:pt x="35606" y="9905"/>
                    </a:lnTo>
                    <a:lnTo>
                      <a:pt x="35330" y="9420"/>
                    </a:lnTo>
                    <a:lnTo>
                      <a:pt x="35029" y="8934"/>
                    </a:lnTo>
                    <a:lnTo>
                      <a:pt x="34714" y="8462"/>
                    </a:lnTo>
                    <a:lnTo>
                      <a:pt x="34399" y="8003"/>
                    </a:lnTo>
                    <a:lnTo>
                      <a:pt x="34058" y="7557"/>
                    </a:lnTo>
                    <a:lnTo>
                      <a:pt x="33704" y="7111"/>
                    </a:lnTo>
                    <a:lnTo>
                      <a:pt x="33349" y="6678"/>
                    </a:lnTo>
                    <a:lnTo>
                      <a:pt x="32969" y="6258"/>
                    </a:lnTo>
                    <a:lnTo>
                      <a:pt x="32588" y="5851"/>
                    </a:lnTo>
                    <a:lnTo>
                      <a:pt x="32195" y="5458"/>
                    </a:lnTo>
                    <a:lnTo>
                      <a:pt x="31788" y="5064"/>
                    </a:lnTo>
                    <a:lnTo>
                      <a:pt x="31368" y="4697"/>
                    </a:lnTo>
                    <a:lnTo>
                      <a:pt x="30935" y="4330"/>
                    </a:lnTo>
                    <a:lnTo>
                      <a:pt x="30502" y="3988"/>
                    </a:lnTo>
                    <a:lnTo>
                      <a:pt x="30056" y="3647"/>
                    </a:lnTo>
                    <a:lnTo>
                      <a:pt x="29597" y="3319"/>
                    </a:lnTo>
                    <a:lnTo>
                      <a:pt x="29138" y="3018"/>
                    </a:lnTo>
                    <a:lnTo>
                      <a:pt x="28653" y="2716"/>
                    </a:lnTo>
                    <a:lnTo>
                      <a:pt x="28180" y="2440"/>
                    </a:lnTo>
                    <a:lnTo>
                      <a:pt x="27682" y="2165"/>
                    </a:lnTo>
                    <a:lnTo>
                      <a:pt x="27183" y="1916"/>
                    </a:lnTo>
                    <a:lnTo>
                      <a:pt x="26685" y="1680"/>
                    </a:lnTo>
                    <a:lnTo>
                      <a:pt x="26160" y="1443"/>
                    </a:lnTo>
                    <a:lnTo>
                      <a:pt x="25648" y="1233"/>
                    </a:lnTo>
                    <a:lnTo>
                      <a:pt x="25111" y="1050"/>
                    </a:lnTo>
                    <a:lnTo>
                      <a:pt x="24586" y="866"/>
                    </a:lnTo>
                    <a:lnTo>
                      <a:pt x="24048" y="709"/>
                    </a:lnTo>
                    <a:lnTo>
                      <a:pt x="23497" y="551"/>
                    </a:lnTo>
                    <a:lnTo>
                      <a:pt x="22946" y="433"/>
                    </a:lnTo>
                    <a:lnTo>
                      <a:pt x="22395" y="315"/>
                    </a:lnTo>
                    <a:lnTo>
                      <a:pt x="21831" y="223"/>
                    </a:lnTo>
                    <a:lnTo>
                      <a:pt x="21267" y="145"/>
                    </a:lnTo>
                    <a:lnTo>
                      <a:pt x="20689" y="79"/>
                    </a:lnTo>
                    <a:lnTo>
                      <a:pt x="20125" y="27"/>
                    </a:lnTo>
                    <a:lnTo>
                      <a:pt x="19548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2438;p45"/>
              <p:cNvSpPr/>
              <p:nvPr/>
            </p:nvSpPr>
            <p:spPr>
              <a:xfrm>
                <a:off x="2064354" y="2534129"/>
                <a:ext cx="246328" cy="126942"/>
              </a:xfrm>
              <a:custGeom>
                <a:avLst/>
                <a:gdLst/>
                <a:ahLst/>
                <a:cxnLst/>
                <a:rect l="l" t="t" r="r" b="b"/>
                <a:pathLst>
                  <a:path w="13723" h="7072" extrusionOk="0">
                    <a:moveTo>
                      <a:pt x="3346" y="1"/>
                    </a:moveTo>
                    <a:lnTo>
                      <a:pt x="3175" y="14"/>
                    </a:lnTo>
                    <a:lnTo>
                      <a:pt x="2991" y="40"/>
                    </a:lnTo>
                    <a:lnTo>
                      <a:pt x="2821" y="66"/>
                    </a:lnTo>
                    <a:lnTo>
                      <a:pt x="2650" y="106"/>
                    </a:lnTo>
                    <a:lnTo>
                      <a:pt x="2480" y="158"/>
                    </a:lnTo>
                    <a:lnTo>
                      <a:pt x="2322" y="211"/>
                    </a:lnTo>
                    <a:lnTo>
                      <a:pt x="2152" y="276"/>
                    </a:lnTo>
                    <a:lnTo>
                      <a:pt x="2007" y="342"/>
                    </a:lnTo>
                    <a:lnTo>
                      <a:pt x="1850" y="421"/>
                    </a:lnTo>
                    <a:lnTo>
                      <a:pt x="1706" y="512"/>
                    </a:lnTo>
                    <a:lnTo>
                      <a:pt x="1561" y="604"/>
                    </a:lnTo>
                    <a:lnTo>
                      <a:pt x="1417" y="696"/>
                    </a:lnTo>
                    <a:lnTo>
                      <a:pt x="1286" y="801"/>
                    </a:lnTo>
                    <a:lnTo>
                      <a:pt x="1155" y="919"/>
                    </a:lnTo>
                    <a:lnTo>
                      <a:pt x="1037" y="1037"/>
                    </a:lnTo>
                    <a:lnTo>
                      <a:pt x="919" y="1155"/>
                    </a:lnTo>
                    <a:lnTo>
                      <a:pt x="801" y="1286"/>
                    </a:lnTo>
                    <a:lnTo>
                      <a:pt x="696" y="1418"/>
                    </a:lnTo>
                    <a:lnTo>
                      <a:pt x="604" y="1562"/>
                    </a:lnTo>
                    <a:lnTo>
                      <a:pt x="512" y="1706"/>
                    </a:lnTo>
                    <a:lnTo>
                      <a:pt x="420" y="1851"/>
                    </a:lnTo>
                    <a:lnTo>
                      <a:pt x="341" y="1995"/>
                    </a:lnTo>
                    <a:lnTo>
                      <a:pt x="276" y="2152"/>
                    </a:lnTo>
                    <a:lnTo>
                      <a:pt x="210" y="2323"/>
                    </a:lnTo>
                    <a:lnTo>
                      <a:pt x="158" y="2480"/>
                    </a:lnTo>
                    <a:lnTo>
                      <a:pt x="105" y="2651"/>
                    </a:lnTo>
                    <a:lnTo>
                      <a:pt x="66" y="2821"/>
                    </a:lnTo>
                    <a:lnTo>
                      <a:pt x="40" y="2992"/>
                    </a:lnTo>
                    <a:lnTo>
                      <a:pt x="13" y="3176"/>
                    </a:lnTo>
                    <a:lnTo>
                      <a:pt x="0" y="3346"/>
                    </a:lnTo>
                    <a:lnTo>
                      <a:pt x="0" y="3530"/>
                    </a:lnTo>
                    <a:lnTo>
                      <a:pt x="0" y="3713"/>
                    </a:lnTo>
                    <a:lnTo>
                      <a:pt x="13" y="3897"/>
                    </a:lnTo>
                    <a:lnTo>
                      <a:pt x="40" y="4068"/>
                    </a:lnTo>
                    <a:lnTo>
                      <a:pt x="66" y="4251"/>
                    </a:lnTo>
                    <a:lnTo>
                      <a:pt x="105" y="4422"/>
                    </a:lnTo>
                    <a:lnTo>
                      <a:pt x="158" y="4579"/>
                    </a:lnTo>
                    <a:lnTo>
                      <a:pt x="210" y="4750"/>
                    </a:lnTo>
                    <a:lnTo>
                      <a:pt x="276" y="4907"/>
                    </a:lnTo>
                    <a:lnTo>
                      <a:pt x="341" y="5065"/>
                    </a:lnTo>
                    <a:lnTo>
                      <a:pt x="420" y="5222"/>
                    </a:lnTo>
                    <a:lnTo>
                      <a:pt x="512" y="5366"/>
                    </a:lnTo>
                    <a:lnTo>
                      <a:pt x="604" y="5511"/>
                    </a:lnTo>
                    <a:lnTo>
                      <a:pt x="696" y="5655"/>
                    </a:lnTo>
                    <a:lnTo>
                      <a:pt x="801" y="5786"/>
                    </a:lnTo>
                    <a:lnTo>
                      <a:pt x="919" y="5904"/>
                    </a:lnTo>
                    <a:lnTo>
                      <a:pt x="1037" y="6036"/>
                    </a:lnTo>
                    <a:lnTo>
                      <a:pt x="1155" y="6154"/>
                    </a:lnTo>
                    <a:lnTo>
                      <a:pt x="1286" y="6259"/>
                    </a:lnTo>
                    <a:lnTo>
                      <a:pt x="1417" y="6364"/>
                    </a:lnTo>
                    <a:lnTo>
                      <a:pt x="1561" y="6468"/>
                    </a:lnTo>
                    <a:lnTo>
                      <a:pt x="1706" y="6560"/>
                    </a:lnTo>
                    <a:lnTo>
                      <a:pt x="1850" y="6639"/>
                    </a:lnTo>
                    <a:lnTo>
                      <a:pt x="2007" y="6718"/>
                    </a:lnTo>
                    <a:lnTo>
                      <a:pt x="2152" y="6796"/>
                    </a:lnTo>
                    <a:lnTo>
                      <a:pt x="2322" y="6849"/>
                    </a:lnTo>
                    <a:lnTo>
                      <a:pt x="2480" y="6915"/>
                    </a:lnTo>
                    <a:lnTo>
                      <a:pt x="2650" y="6954"/>
                    </a:lnTo>
                    <a:lnTo>
                      <a:pt x="2821" y="6993"/>
                    </a:lnTo>
                    <a:lnTo>
                      <a:pt x="2991" y="7033"/>
                    </a:lnTo>
                    <a:lnTo>
                      <a:pt x="3175" y="7046"/>
                    </a:lnTo>
                    <a:lnTo>
                      <a:pt x="3346" y="7059"/>
                    </a:lnTo>
                    <a:lnTo>
                      <a:pt x="3529" y="7072"/>
                    </a:lnTo>
                    <a:lnTo>
                      <a:pt x="10194" y="7072"/>
                    </a:lnTo>
                    <a:lnTo>
                      <a:pt x="10364" y="7059"/>
                    </a:lnTo>
                    <a:lnTo>
                      <a:pt x="10548" y="7046"/>
                    </a:lnTo>
                    <a:lnTo>
                      <a:pt x="10732" y="7033"/>
                    </a:lnTo>
                    <a:lnTo>
                      <a:pt x="10902" y="6993"/>
                    </a:lnTo>
                    <a:lnTo>
                      <a:pt x="11073" y="6954"/>
                    </a:lnTo>
                    <a:lnTo>
                      <a:pt x="11243" y="6915"/>
                    </a:lnTo>
                    <a:lnTo>
                      <a:pt x="11401" y="6849"/>
                    </a:lnTo>
                    <a:lnTo>
                      <a:pt x="11558" y="6796"/>
                    </a:lnTo>
                    <a:lnTo>
                      <a:pt x="11716" y="6718"/>
                    </a:lnTo>
                    <a:lnTo>
                      <a:pt x="11873" y="6639"/>
                    </a:lnTo>
                    <a:lnTo>
                      <a:pt x="12017" y="6560"/>
                    </a:lnTo>
                    <a:lnTo>
                      <a:pt x="12162" y="6468"/>
                    </a:lnTo>
                    <a:lnTo>
                      <a:pt x="12306" y="6364"/>
                    </a:lnTo>
                    <a:lnTo>
                      <a:pt x="12437" y="6259"/>
                    </a:lnTo>
                    <a:lnTo>
                      <a:pt x="12568" y="6154"/>
                    </a:lnTo>
                    <a:lnTo>
                      <a:pt x="12686" y="6036"/>
                    </a:lnTo>
                    <a:lnTo>
                      <a:pt x="12804" y="5904"/>
                    </a:lnTo>
                    <a:lnTo>
                      <a:pt x="12909" y="5786"/>
                    </a:lnTo>
                    <a:lnTo>
                      <a:pt x="13014" y="5655"/>
                    </a:lnTo>
                    <a:lnTo>
                      <a:pt x="13119" y="5511"/>
                    </a:lnTo>
                    <a:lnTo>
                      <a:pt x="13211" y="5366"/>
                    </a:lnTo>
                    <a:lnTo>
                      <a:pt x="13290" y="5222"/>
                    </a:lnTo>
                    <a:lnTo>
                      <a:pt x="13369" y="5065"/>
                    </a:lnTo>
                    <a:lnTo>
                      <a:pt x="13447" y="4907"/>
                    </a:lnTo>
                    <a:lnTo>
                      <a:pt x="13513" y="4750"/>
                    </a:lnTo>
                    <a:lnTo>
                      <a:pt x="13565" y="4579"/>
                    </a:lnTo>
                    <a:lnTo>
                      <a:pt x="13618" y="4422"/>
                    </a:lnTo>
                    <a:lnTo>
                      <a:pt x="13657" y="4251"/>
                    </a:lnTo>
                    <a:lnTo>
                      <a:pt x="13683" y="4068"/>
                    </a:lnTo>
                    <a:lnTo>
                      <a:pt x="13710" y="3897"/>
                    </a:lnTo>
                    <a:lnTo>
                      <a:pt x="13723" y="3713"/>
                    </a:lnTo>
                    <a:lnTo>
                      <a:pt x="13723" y="3530"/>
                    </a:lnTo>
                    <a:lnTo>
                      <a:pt x="13723" y="3346"/>
                    </a:lnTo>
                    <a:lnTo>
                      <a:pt x="13710" y="3176"/>
                    </a:lnTo>
                    <a:lnTo>
                      <a:pt x="13683" y="2992"/>
                    </a:lnTo>
                    <a:lnTo>
                      <a:pt x="13657" y="2821"/>
                    </a:lnTo>
                    <a:lnTo>
                      <a:pt x="13618" y="2651"/>
                    </a:lnTo>
                    <a:lnTo>
                      <a:pt x="13565" y="2480"/>
                    </a:lnTo>
                    <a:lnTo>
                      <a:pt x="13513" y="2323"/>
                    </a:lnTo>
                    <a:lnTo>
                      <a:pt x="13447" y="2152"/>
                    </a:lnTo>
                    <a:lnTo>
                      <a:pt x="13369" y="1995"/>
                    </a:lnTo>
                    <a:lnTo>
                      <a:pt x="13290" y="1851"/>
                    </a:lnTo>
                    <a:lnTo>
                      <a:pt x="13211" y="1706"/>
                    </a:lnTo>
                    <a:lnTo>
                      <a:pt x="13119" y="1562"/>
                    </a:lnTo>
                    <a:lnTo>
                      <a:pt x="13014" y="1418"/>
                    </a:lnTo>
                    <a:lnTo>
                      <a:pt x="12909" y="1286"/>
                    </a:lnTo>
                    <a:lnTo>
                      <a:pt x="12804" y="1155"/>
                    </a:lnTo>
                    <a:lnTo>
                      <a:pt x="12686" y="1037"/>
                    </a:lnTo>
                    <a:lnTo>
                      <a:pt x="12568" y="919"/>
                    </a:lnTo>
                    <a:lnTo>
                      <a:pt x="12437" y="801"/>
                    </a:lnTo>
                    <a:lnTo>
                      <a:pt x="12306" y="696"/>
                    </a:lnTo>
                    <a:lnTo>
                      <a:pt x="12162" y="604"/>
                    </a:lnTo>
                    <a:lnTo>
                      <a:pt x="12017" y="512"/>
                    </a:lnTo>
                    <a:lnTo>
                      <a:pt x="11873" y="421"/>
                    </a:lnTo>
                    <a:lnTo>
                      <a:pt x="11716" y="342"/>
                    </a:lnTo>
                    <a:lnTo>
                      <a:pt x="11558" y="276"/>
                    </a:lnTo>
                    <a:lnTo>
                      <a:pt x="11401" y="211"/>
                    </a:lnTo>
                    <a:lnTo>
                      <a:pt x="11243" y="158"/>
                    </a:lnTo>
                    <a:lnTo>
                      <a:pt x="11073" y="106"/>
                    </a:lnTo>
                    <a:lnTo>
                      <a:pt x="10902" y="66"/>
                    </a:lnTo>
                    <a:lnTo>
                      <a:pt x="10732" y="40"/>
                    </a:lnTo>
                    <a:lnTo>
                      <a:pt x="10548" y="14"/>
                    </a:lnTo>
                    <a:lnTo>
                      <a:pt x="10364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2439;p45"/>
              <p:cNvSpPr/>
              <p:nvPr/>
            </p:nvSpPr>
            <p:spPr>
              <a:xfrm>
                <a:off x="2165143" y="3497038"/>
                <a:ext cx="44749" cy="533869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29742" extrusionOk="0">
                    <a:moveTo>
                      <a:pt x="0" y="0"/>
                    </a:moveTo>
                    <a:lnTo>
                      <a:pt x="0" y="29741"/>
                    </a:lnTo>
                    <a:lnTo>
                      <a:pt x="2493" y="29741"/>
                    </a:lnTo>
                    <a:lnTo>
                      <a:pt x="249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2440;p45"/>
              <p:cNvSpPr/>
              <p:nvPr/>
            </p:nvSpPr>
            <p:spPr>
              <a:xfrm>
                <a:off x="2131469" y="2564033"/>
                <a:ext cx="112098" cy="955389"/>
              </a:xfrm>
              <a:custGeom>
                <a:avLst/>
                <a:gdLst/>
                <a:ahLst/>
                <a:cxnLst/>
                <a:rect l="l" t="t" r="r" b="b"/>
                <a:pathLst>
                  <a:path w="6245" h="53225" extrusionOk="0">
                    <a:moveTo>
                      <a:pt x="1023" y="1"/>
                    </a:moveTo>
                    <a:lnTo>
                      <a:pt x="905" y="14"/>
                    </a:lnTo>
                    <a:lnTo>
                      <a:pt x="800" y="53"/>
                    </a:lnTo>
                    <a:lnTo>
                      <a:pt x="696" y="80"/>
                    </a:lnTo>
                    <a:lnTo>
                      <a:pt x="604" y="132"/>
                    </a:lnTo>
                    <a:lnTo>
                      <a:pt x="499" y="185"/>
                    </a:lnTo>
                    <a:lnTo>
                      <a:pt x="420" y="250"/>
                    </a:lnTo>
                    <a:lnTo>
                      <a:pt x="341" y="329"/>
                    </a:lnTo>
                    <a:lnTo>
                      <a:pt x="263" y="408"/>
                    </a:lnTo>
                    <a:lnTo>
                      <a:pt x="197" y="499"/>
                    </a:lnTo>
                    <a:lnTo>
                      <a:pt x="145" y="591"/>
                    </a:lnTo>
                    <a:lnTo>
                      <a:pt x="92" y="696"/>
                    </a:lnTo>
                    <a:lnTo>
                      <a:pt x="53" y="801"/>
                    </a:lnTo>
                    <a:lnTo>
                      <a:pt x="26" y="906"/>
                    </a:lnTo>
                    <a:lnTo>
                      <a:pt x="13" y="1024"/>
                    </a:lnTo>
                    <a:lnTo>
                      <a:pt x="0" y="1129"/>
                    </a:lnTo>
                    <a:lnTo>
                      <a:pt x="0" y="50116"/>
                    </a:lnTo>
                    <a:lnTo>
                      <a:pt x="0" y="50273"/>
                    </a:lnTo>
                    <a:lnTo>
                      <a:pt x="13" y="50430"/>
                    </a:lnTo>
                    <a:lnTo>
                      <a:pt x="40" y="50588"/>
                    </a:lnTo>
                    <a:lnTo>
                      <a:pt x="66" y="50745"/>
                    </a:lnTo>
                    <a:lnTo>
                      <a:pt x="145" y="51034"/>
                    </a:lnTo>
                    <a:lnTo>
                      <a:pt x="249" y="51322"/>
                    </a:lnTo>
                    <a:lnTo>
                      <a:pt x="381" y="51598"/>
                    </a:lnTo>
                    <a:lnTo>
                      <a:pt x="538" y="51860"/>
                    </a:lnTo>
                    <a:lnTo>
                      <a:pt x="709" y="52097"/>
                    </a:lnTo>
                    <a:lnTo>
                      <a:pt x="919" y="52320"/>
                    </a:lnTo>
                    <a:lnTo>
                      <a:pt x="1142" y="52516"/>
                    </a:lnTo>
                    <a:lnTo>
                      <a:pt x="1378" y="52700"/>
                    </a:lnTo>
                    <a:lnTo>
                      <a:pt x="1640" y="52857"/>
                    </a:lnTo>
                    <a:lnTo>
                      <a:pt x="1902" y="52989"/>
                    </a:lnTo>
                    <a:lnTo>
                      <a:pt x="2191" y="53094"/>
                    </a:lnTo>
                    <a:lnTo>
                      <a:pt x="2493" y="53172"/>
                    </a:lnTo>
                    <a:lnTo>
                      <a:pt x="2650" y="53199"/>
                    </a:lnTo>
                    <a:lnTo>
                      <a:pt x="2808" y="53212"/>
                    </a:lnTo>
                    <a:lnTo>
                      <a:pt x="2965" y="53225"/>
                    </a:lnTo>
                    <a:lnTo>
                      <a:pt x="3280" y="53225"/>
                    </a:lnTo>
                    <a:lnTo>
                      <a:pt x="3437" y="53212"/>
                    </a:lnTo>
                    <a:lnTo>
                      <a:pt x="3595" y="53199"/>
                    </a:lnTo>
                    <a:lnTo>
                      <a:pt x="3752" y="53172"/>
                    </a:lnTo>
                    <a:lnTo>
                      <a:pt x="4054" y="53094"/>
                    </a:lnTo>
                    <a:lnTo>
                      <a:pt x="4329" y="52989"/>
                    </a:lnTo>
                    <a:lnTo>
                      <a:pt x="4605" y="52857"/>
                    </a:lnTo>
                    <a:lnTo>
                      <a:pt x="4867" y="52700"/>
                    </a:lnTo>
                    <a:lnTo>
                      <a:pt x="5103" y="52516"/>
                    </a:lnTo>
                    <a:lnTo>
                      <a:pt x="5326" y="52320"/>
                    </a:lnTo>
                    <a:lnTo>
                      <a:pt x="5523" y="52097"/>
                    </a:lnTo>
                    <a:lnTo>
                      <a:pt x="5707" y="51860"/>
                    </a:lnTo>
                    <a:lnTo>
                      <a:pt x="5864" y="51598"/>
                    </a:lnTo>
                    <a:lnTo>
                      <a:pt x="5996" y="51322"/>
                    </a:lnTo>
                    <a:lnTo>
                      <a:pt x="6101" y="51034"/>
                    </a:lnTo>
                    <a:lnTo>
                      <a:pt x="6179" y="50745"/>
                    </a:lnTo>
                    <a:lnTo>
                      <a:pt x="6205" y="50588"/>
                    </a:lnTo>
                    <a:lnTo>
                      <a:pt x="6219" y="50430"/>
                    </a:lnTo>
                    <a:lnTo>
                      <a:pt x="6232" y="50273"/>
                    </a:lnTo>
                    <a:lnTo>
                      <a:pt x="6245" y="50116"/>
                    </a:lnTo>
                    <a:lnTo>
                      <a:pt x="6245" y="1129"/>
                    </a:lnTo>
                    <a:lnTo>
                      <a:pt x="6232" y="1024"/>
                    </a:lnTo>
                    <a:lnTo>
                      <a:pt x="6219" y="906"/>
                    </a:lnTo>
                    <a:lnTo>
                      <a:pt x="6192" y="801"/>
                    </a:lnTo>
                    <a:lnTo>
                      <a:pt x="6153" y="696"/>
                    </a:lnTo>
                    <a:lnTo>
                      <a:pt x="6101" y="591"/>
                    </a:lnTo>
                    <a:lnTo>
                      <a:pt x="6048" y="499"/>
                    </a:lnTo>
                    <a:lnTo>
                      <a:pt x="5982" y="408"/>
                    </a:lnTo>
                    <a:lnTo>
                      <a:pt x="5904" y="329"/>
                    </a:lnTo>
                    <a:lnTo>
                      <a:pt x="5825" y="250"/>
                    </a:lnTo>
                    <a:lnTo>
                      <a:pt x="5733" y="185"/>
                    </a:lnTo>
                    <a:lnTo>
                      <a:pt x="5641" y="132"/>
                    </a:lnTo>
                    <a:lnTo>
                      <a:pt x="5550" y="80"/>
                    </a:lnTo>
                    <a:lnTo>
                      <a:pt x="5445" y="53"/>
                    </a:lnTo>
                    <a:lnTo>
                      <a:pt x="5326" y="14"/>
                    </a:lnTo>
                    <a:lnTo>
                      <a:pt x="5222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2441;p45"/>
              <p:cNvSpPr/>
              <p:nvPr/>
            </p:nvSpPr>
            <p:spPr>
              <a:xfrm>
                <a:off x="1780583" y="3354102"/>
                <a:ext cx="813871" cy="74654"/>
              </a:xfrm>
              <a:custGeom>
                <a:avLst/>
                <a:gdLst/>
                <a:ahLst/>
                <a:cxnLst/>
                <a:rect l="l" t="t" r="r" b="b"/>
                <a:pathLst>
                  <a:path w="45341" h="4159" extrusionOk="0">
                    <a:moveTo>
                      <a:pt x="1" y="0"/>
                    </a:moveTo>
                    <a:lnTo>
                      <a:pt x="14" y="210"/>
                    </a:lnTo>
                    <a:lnTo>
                      <a:pt x="27" y="420"/>
                    </a:lnTo>
                    <a:lnTo>
                      <a:pt x="53" y="630"/>
                    </a:lnTo>
                    <a:lnTo>
                      <a:pt x="93" y="840"/>
                    </a:lnTo>
                    <a:lnTo>
                      <a:pt x="132" y="1037"/>
                    </a:lnTo>
                    <a:lnTo>
                      <a:pt x="185" y="1233"/>
                    </a:lnTo>
                    <a:lnTo>
                      <a:pt x="250" y="1430"/>
                    </a:lnTo>
                    <a:lnTo>
                      <a:pt x="329" y="1614"/>
                    </a:lnTo>
                    <a:lnTo>
                      <a:pt x="421" y="1798"/>
                    </a:lnTo>
                    <a:lnTo>
                      <a:pt x="513" y="1981"/>
                    </a:lnTo>
                    <a:lnTo>
                      <a:pt x="604" y="2152"/>
                    </a:lnTo>
                    <a:lnTo>
                      <a:pt x="709" y="2322"/>
                    </a:lnTo>
                    <a:lnTo>
                      <a:pt x="827" y="2480"/>
                    </a:lnTo>
                    <a:lnTo>
                      <a:pt x="959" y="2637"/>
                    </a:lnTo>
                    <a:lnTo>
                      <a:pt x="1090" y="2795"/>
                    </a:lnTo>
                    <a:lnTo>
                      <a:pt x="1221" y="2939"/>
                    </a:lnTo>
                    <a:lnTo>
                      <a:pt x="1365" y="3070"/>
                    </a:lnTo>
                    <a:lnTo>
                      <a:pt x="1523" y="3201"/>
                    </a:lnTo>
                    <a:lnTo>
                      <a:pt x="1680" y="3332"/>
                    </a:lnTo>
                    <a:lnTo>
                      <a:pt x="1838" y="3450"/>
                    </a:lnTo>
                    <a:lnTo>
                      <a:pt x="2008" y="3555"/>
                    </a:lnTo>
                    <a:lnTo>
                      <a:pt x="2179" y="3647"/>
                    </a:lnTo>
                    <a:lnTo>
                      <a:pt x="2362" y="3739"/>
                    </a:lnTo>
                    <a:lnTo>
                      <a:pt x="2546" y="3831"/>
                    </a:lnTo>
                    <a:lnTo>
                      <a:pt x="2730" y="3897"/>
                    </a:lnTo>
                    <a:lnTo>
                      <a:pt x="2926" y="3962"/>
                    </a:lnTo>
                    <a:lnTo>
                      <a:pt x="3123" y="4028"/>
                    </a:lnTo>
                    <a:lnTo>
                      <a:pt x="3320" y="4067"/>
                    </a:lnTo>
                    <a:lnTo>
                      <a:pt x="3530" y="4106"/>
                    </a:lnTo>
                    <a:lnTo>
                      <a:pt x="3740" y="4133"/>
                    </a:lnTo>
                    <a:lnTo>
                      <a:pt x="3950" y="4146"/>
                    </a:lnTo>
                    <a:lnTo>
                      <a:pt x="4160" y="4159"/>
                    </a:lnTo>
                    <a:lnTo>
                      <a:pt x="41181" y="4159"/>
                    </a:lnTo>
                    <a:lnTo>
                      <a:pt x="41391" y="4146"/>
                    </a:lnTo>
                    <a:lnTo>
                      <a:pt x="41601" y="4133"/>
                    </a:lnTo>
                    <a:lnTo>
                      <a:pt x="41811" y="4106"/>
                    </a:lnTo>
                    <a:lnTo>
                      <a:pt x="42021" y="4067"/>
                    </a:lnTo>
                    <a:lnTo>
                      <a:pt x="42218" y="4028"/>
                    </a:lnTo>
                    <a:lnTo>
                      <a:pt x="42415" y="3962"/>
                    </a:lnTo>
                    <a:lnTo>
                      <a:pt x="42611" y="3897"/>
                    </a:lnTo>
                    <a:lnTo>
                      <a:pt x="42795" y="3831"/>
                    </a:lnTo>
                    <a:lnTo>
                      <a:pt x="42979" y="3739"/>
                    </a:lnTo>
                    <a:lnTo>
                      <a:pt x="43162" y="3647"/>
                    </a:lnTo>
                    <a:lnTo>
                      <a:pt x="43333" y="3555"/>
                    </a:lnTo>
                    <a:lnTo>
                      <a:pt x="43503" y="3450"/>
                    </a:lnTo>
                    <a:lnTo>
                      <a:pt x="43661" y="3332"/>
                    </a:lnTo>
                    <a:lnTo>
                      <a:pt x="43818" y="3201"/>
                    </a:lnTo>
                    <a:lnTo>
                      <a:pt x="43976" y="3070"/>
                    </a:lnTo>
                    <a:lnTo>
                      <a:pt x="44120" y="2939"/>
                    </a:lnTo>
                    <a:lnTo>
                      <a:pt x="44251" y="2795"/>
                    </a:lnTo>
                    <a:lnTo>
                      <a:pt x="44382" y="2637"/>
                    </a:lnTo>
                    <a:lnTo>
                      <a:pt x="44514" y="2480"/>
                    </a:lnTo>
                    <a:lnTo>
                      <a:pt x="44632" y="2322"/>
                    </a:lnTo>
                    <a:lnTo>
                      <a:pt x="44737" y="2152"/>
                    </a:lnTo>
                    <a:lnTo>
                      <a:pt x="44828" y="1981"/>
                    </a:lnTo>
                    <a:lnTo>
                      <a:pt x="44920" y="1798"/>
                    </a:lnTo>
                    <a:lnTo>
                      <a:pt x="45012" y="1614"/>
                    </a:lnTo>
                    <a:lnTo>
                      <a:pt x="45078" y="1430"/>
                    </a:lnTo>
                    <a:lnTo>
                      <a:pt x="45143" y="1233"/>
                    </a:lnTo>
                    <a:lnTo>
                      <a:pt x="45209" y="1037"/>
                    </a:lnTo>
                    <a:lnTo>
                      <a:pt x="45248" y="840"/>
                    </a:lnTo>
                    <a:lnTo>
                      <a:pt x="45288" y="630"/>
                    </a:lnTo>
                    <a:lnTo>
                      <a:pt x="45314" y="420"/>
                    </a:lnTo>
                    <a:lnTo>
                      <a:pt x="45327" y="210"/>
                    </a:lnTo>
                    <a:lnTo>
                      <a:pt x="4534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2444;p45"/>
              <p:cNvSpPr/>
              <p:nvPr/>
            </p:nvSpPr>
            <p:spPr>
              <a:xfrm>
                <a:off x="1855237" y="3966359"/>
                <a:ext cx="313694" cy="64548"/>
              </a:xfrm>
              <a:custGeom>
                <a:avLst/>
                <a:gdLst/>
                <a:ahLst/>
                <a:cxnLst/>
                <a:rect l="l" t="t" r="r" b="b"/>
                <a:pathLst>
                  <a:path w="17476" h="3596" extrusionOk="0">
                    <a:moveTo>
                      <a:pt x="17475" y="1"/>
                    </a:moveTo>
                    <a:lnTo>
                      <a:pt x="512" y="2415"/>
                    </a:lnTo>
                    <a:lnTo>
                      <a:pt x="407" y="2441"/>
                    </a:lnTo>
                    <a:lnTo>
                      <a:pt x="316" y="2480"/>
                    </a:lnTo>
                    <a:lnTo>
                      <a:pt x="224" y="2546"/>
                    </a:lnTo>
                    <a:lnTo>
                      <a:pt x="145" y="2611"/>
                    </a:lnTo>
                    <a:lnTo>
                      <a:pt x="92" y="2703"/>
                    </a:lnTo>
                    <a:lnTo>
                      <a:pt x="40" y="2795"/>
                    </a:lnTo>
                    <a:lnTo>
                      <a:pt x="14" y="2900"/>
                    </a:lnTo>
                    <a:lnTo>
                      <a:pt x="1" y="3005"/>
                    </a:lnTo>
                    <a:lnTo>
                      <a:pt x="14" y="3123"/>
                    </a:lnTo>
                    <a:lnTo>
                      <a:pt x="53" y="3241"/>
                    </a:lnTo>
                    <a:lnTo>
                      <a:pt x="106" y="3333"/>
                    </a:lnTo>
                    <a:lnTo>
                      <a:pt x="184" y="3425"/>
                    </a:lnTo>
                    <a:lnTo>
                      <a:pt x="263" y="3503"/>
                    </a:lnTo>
                    <a:lnTo>
                      <a:pt x="368" y="3556"/>
                    </a:lnTo>
                    <a:lnTo>
                      <a:pt x="473" y="3582"/>
                    </a:lnTo>
                    <a:lnTo>
                      <a:pt x="604" y="3595"/>
                    </a:lnTo>
                    <a:lnTo>
                      <a:pt x="17475" y="3595"/>
                    </a:lnTo>
                    <a:lnTo>
                      <a:pt x="17475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2447;p45"/>
              <p:cNvSpPr/>
              <p:nvPr/>
            </p:nvSpPr>
            <p:spPr>
              <a:xfrm>
                <a:off x="2206105" y="3966359"/>
                <a:ext cx="313694" cy="64548"/>
              </a:xfrm>
              <a:custGeom>
                <a:avLst/>
                <a:gdLst/>
                <a:ahLst/>
                <a:cxnLst/>
                <a:rect l="l" t="t" r="r" b="b"/>
                <a:pathLst>
                  <a:path w="17476" h="3596" extrusionOk="0">
                    <a:moveTo>
                      <a:pt x="1" y="1"/>
                    </a:moveTo>
                    <a:lnTo>
                      <a:pt x="1" y="3595"/>
                    </a:lnTo>
                    <a:lnTo>
                      <a:pt x="16872" y="3595"/>
                    </a:lnTo>
                    <a:lnTo>
                      <a:pt x="16990" y="3582"/>
                    </a:lnTo>
                    <a:lnTo>
                      <a:pt x="17108" y="3556"/>
                    </a:lnTo>
                    <a:lnTo>
                      <a:pt x="17213" y="3503"/>
                    </a:lnTo>
                    <a:lnTo>
                      <a:pt x="17292" y="3425"/>
                    </a:lnTo>
                    <a:lnTo>
                      <a:pt x="17370" y="3333"/>
                    </a:lnTo>
                    <a:lnTo>
                      <a:pt x="17423" y="3241"/>
                    </a:lnTo>
                    <a:lnTo>
                      <a:pt x="17462" y="3123"/>
                    </a:lnTo>
                    <a:lnTo>
                      <a:pt x="17475" y="3005"/>
                    </a:lnTo>
                    <a:lnTo>
                      <a:pt x="17462" y="2900"/>
                    </a:lnTo>
                    <a:lnTo>
                      <a:pt x="17436" y="2795"/>
                    </a:lnTo>
                    <a:lnTo>
                      <a:pt x="17384" y="2703"/>
                    </a:lnTo>
                    <a:lnTo>
                      <a:pt x="17331" y="2611"/>
                    </a:lnTo>
                    <a:lnTo>
                      <a:pt x="17252" y="2546"/>
                    </a:lnTo>
                    <a:lnTo>
                      <a:pt x="17161" y="2480"/>
                    </a:lnTo>
                    <a:lnTo>
                      <a:pt x="17069" y="2441"/>
                    </a:lnTo>
                    <a:lnTo>
                      <a:pt x="16964" y="2415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2448;p45"/>
              <p:cNvSpPr/>
              <p:nvPr/>
            </p:nvSpPr>
            <p:spPr>
              <a:xfrm>
                <a:off x="2161374" y="3978601"/>
                <a:ext cx="44749" cy="112116"/>
              </a:xfrm>
              <a:custGeom>
                <a:avLst/>
                <a:gdLst/>
                <a:ahLst/>
                <a:cxnLst/>
                <a:rect l="l" t="t" r="r" b="b"/>
                <a:pathLst>
                  <a:path w="2493" h="6246" extrusionOk="0">
                    <a:moveTo>
                      <a:pt x="0" y="1"/>
                    </a:moveTo>
                    <a:lnTo>
                      <a:pt x="420" y="6245"/>
                    </a:lnTo>
                    <a:lnTo>
                      <a:pt x="2073" y="6245"/>
                    </a:lnTo>
                    <a:lnTo>
                      <a:pt x="2493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2449;p45"/>
              <p:cNvSpPr/>
              <p:nvPr/>
            </p:nvSpPr>
            <p:spPr>
              <a:xfrm>
                <a:off x="2162792" y="4068333"/>
                <a:ext cx="41931" cy="104559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25" extrusionOk="0">
                    <a:moveTo>
                      <a:pt x="1050" y="0"/>
                    </a:moveTo>
                    <a:lnTo>
                      <a:pt x="931" y="26"/>
                    </a:lnTo>
                    <a:lnTo>
                      <a:pt x="827" y="53"/>
                    </a:lnTo>
                    <a:lnTo>
                      <a:pt x="722" y="92"/>
                    </a:lnTo>
                    <a:lnTo>
                      <a:pt x="617" y="131"/>
                    </a:lnTo>
                    <a:lnTo>
                      <a:pt x="512" y="197"/>
                    </a:lnTo>
                    <a:lnTo>
                      <a:pt x="433" y="263"/>
                    </a:lnTo>
                    <a:lnTo>
                      <a:pt x="341" y="341"/>
                    </a:lnTo>
                    <a:lnTo>
                      <a:pt x="276" y="420"/>
                    </a:lnTo>
                    <a:lnTo>
                      <a:pt x="197" y="512"/>
                    </a:lnTo>
                    <a:lnTo>
                      <a:pt x="144" y="604"/>
                    </a:lnTo>
                    <a:lnTo>
                      <a:pt x="92" y="709"/>
                    </a:lnTo>
                    <a:lnTo>
                      <a:pt x="52" y="814"/>
                    </a:lnTo>
                    <a:lnTo>
                      <a:pt x="26" y="932"/>
                    </a:lnTo>
                    <a:lnTo>
                      <a:pt x="13" y="1037"/>
                    </a:lnTo>
                    <a:lnTo>
                      <a:pt x="0" y="1168"/>
                    </a:lnTo>
                    <a:lnTo>
                      <a:pt x="0" y="4657"/>
                    </a:lnTo>
                    <a:lnTo>
                      <a:pt x="13" y="4775"/>
                    </a:lnTo>
                    <a:lnTo>
                      <a:pt x="26" y="4894"/>
                    </a:lnTo>
                    <a:lnTo>
                      <a:pt x="52" y="4999"/>
                    </a:lnTo>
                    <a:lnTo>
                      <a:pt x="92" y="5103"/>
                    </a:lnTo>
                    <a:lnTo>
                      <a:pt x="144" y="5208"/>
                    </a:lnTo>
                    <a:lnTo>
                      <a:pt x="197" y="5300"/>
                    </a:lnTo>
                    <a:lnTo>
                      <a:pt x="276" y="5392"/>
                    </a:lnTo>
                    <a:lnTo>
                      <a:pt x="341" y="5484"/>
                    </a:lnTo>
                    <a:lnTo>
                      <a:pt x="433" y="5550"/>
                    </a:lnTo>
                    <a:lnTo>
                      <a:pt x="512" y="5615"/>
                    </a:lnTo>
                    <a:lnTo>
                      <a:pt x="617" y="5681"/>
                    </a:lnTo>
                    <a:lnTo>
                      <a:pt x="722" y="5733"/>
                    </a:lnTo>
                    <a:lnTo>
                      <a:pt x="827" y="5773"/>
                    </a:lnTo>
                    <a:lnTo>
                      <a:pt x="931" y="5799"/>
                    </a:lnTo>
                    <a:lnTo>
                      <a:pt x="1050" y="5812"/>
                    </a:lnTo>
                    <a:lnTo>
                      <a:pt x="1168" y="5825"/>
                    </a:lnTo>
                    <a:lnTo>
                      <a:pt x="1286" y="5812"/>
                    </a:lnTo>
                    <a:lnTo>
                      <a:pt x="1404" y="5799"/>
                    </a:lnTo>
                    <a:lnTo>
                      <a:pt x="1509" y="5773"/>
                    </a:lnTo>
                    <a:lnTo>
                      <a:pt x="1627" y="5733"/>
                    </a:lnTo>
                    <a:lnTo>
                      <a:pt x="1719" y="5681"/>
                    </a:lnTo>
                    <a:lnTo>
                      <a:pt x="1824" y="5615"/>
                    </a:lnTo>
                    <a:lnTo>
                      <a:pt x="1915" y="5550"/>
                    </a:lnTo>
                    <a:lnTo>
                      <a:pt x="1994" y="5484"/>
                    </a:lnTo>
                    <a:lnTo>
                      <a:pt x="2073" y="5392"/>
                    </a:lnTo>
                    <a:lnTo>
                      <a:pt x="2138" y="5300"/>
                    </a:lnTo>
                    <a:lnTo>
                      <a:pt x="2191" y="5208"/>
                    </a:lnTo>
                    <a:lnTo>
                      <a:pt x="2243" y="5103"/>
                    </a:lnTo>
                    <a:lnTo>
                      <a:pt x="2283" y="4999"/>
                    </a:lnTo>
                    <a:lnTo>
                      <a:pt x="2309" y="4894"/>
                    </a:lnTo>
                    <a:lnTo>
                      <a:pt x="2322" y="4775"/>
                    </a:lnTo>
                    <a:lnTo>
                      <a:pt x="2335" y="4657"/>
                    </a:lnTo>
                    <a:lnTo>
                      <a:pt x="2335" y="1168"/>
                    </a:lnTo>
                    <a:lnTo>
                      <a:pt x="2322" y="1037"/>
                    </a:lnTo>
                    <a:lnTo>
                      <a:pt x="2309" y="932"/>
                    </a:lnTo>
                    <a:lnTo>
                      <a:pt x="2283" y="814"/>
                    </a:lnTo>
                    <a:lnTo>
                      <a:pt x="2243" y="709"/>
                    </a:lnTo>
                    <a:lnTo>
                      <a:pt x="2191" y="604"/>
                    </a:lnTo>
                    <a:lnTo>
                      <a:pt x="2138" y="512"/>
                    </a:lnTo>
                    <a:lnTo>
                      <a:pt x="2073" y="420"/>
                    </a:lnTo>
                    <a:lnTo>
                      <a:pt x="1994" y="341"/>
                    </a:lnTo>
                    <a:lnTo>
                      <a:pt x="1915" y="263"/>
                    </a:lnTo>
                    <a:lnTo>
                      <a:pt x="1824" y="197"/>
                    </a:lnTo>
                    <a:lnTo>
                      <a:pt x="1719" y="131"/>
                    </a:lnTo>
                    <a:lnTo>
                      <a:pt x="1627" y="92"/>
                    </a:lnTo>
                    <a:lnTo>
                      <a:pt x="1509" y="53"/>
                    </a:lnTo>
                    <a:lnTo>
                      <a:pt x="1404" y="26"/>
                    </a:lnTo>
                    <a:lnTo>
                      <a:pt x="128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2450;p45"/>
              <p:cNvSpPr/>
              <p:nvPr/>
            </p:nvSpPr>
            <p:spPr>
              <a:xfrm>
                <a:off x="1891747" y="1544617"/>
                <a:ext cx="591309" cy="702240"/>
              </a:xfrm>
              <a:custGeom>
                <a:avLst/>
                <a:gdLst/>
                <a:ahLst/>
                <a:cxnLst/>
                <a:rect l="l" t="t" r="r" b="b"/>
                <a:pathLst>
                  <a:path w="32942" h="39122" extrusionOk="0">
                    <a:moveTo>
                      <a:pt x="19009" y="1"/>
                    </a:moveTo>
                    <a:lnTo>
                      <a:pt x="18695" y="27"/>
                    </a:lnTo>
                    <a:lnTo>
                      <a:pt x="18406" y="93"/>
                    </a:lnTo>
                    <a:lnTo>
                      <a:pt x="18130" y="171"/>
                    </a:lnTo>
                    <a:lnTo>
                      <a:pt x="17881" y="276"/>
                    </a:lnTo>
                    <a:lnTo>
                      <a:pt x="17645" y="407"/>
                    </a:lnTo>
                    <a:lnTo>
                      <a:pt x="17422" y="552"/>
                    </a:lnTo>
                    <a:lnTo>
                      <a:pt x="17238" y="709"/>
                    </a:lnTo>
                    <a:lnTo>
                      <a:pt x="17055" y="893"/>
                    </a:lnTo>
                    <a:lnTo>
                      <a:pt x="16897" y="1090"/>
                    </a:lnTo>
                    <a:lnTo>
                      <a:pt x="16766" y="1299"/>
                    </a:lnTo>
                    <a:lnTo>
                      <a:pt x="16648" y="1523"/>
                    </a:lnTo>
                    <a:lnTo>
                      <a:pt x="16556" y="1746"/>
                    </a:lnTo>
                    <a:lnTo>
                      <a:pt x="16478" y="1982"/>
                    </a:lnTo>
                    <a:lnTo>
                      <a:pt x="16412" y="2231"/>
                    </a:lnTo>
                    <a:lnTo>
                      <a:pt x="16373" y="2480"/>
                    </a:lnTo>
                    <a:lnTo>
                      <a:pt x="16359" y="2729"/>
                    </a:lnTo>
                    <a:lnTo>
                      <a:pt x="16281" y="2848"/>
                    </a:lnTo>
                    <a:lnTo>
                      <a:pt x="16254" y="2848"/>
                    </a:lnTo>
                    <a:lnTo>
                      <a:pt x="15874" y="2874"/>
                    </a:lnTo>
                    <a:lnTo>
                      <a:pt x="15507" y="2913"/>
                    </a:lnTo>
                    <a:lnTo>
                      <a:pt x="15152" y="2952"/>
                    </a:lnTo>
                    <a:lnTo>
                      <a:pt x="14798" y="2992"/>
                    </a:lnTo>
                    <a:lnTo>
                      <a:pt x="14457" y="3044"/>
                    </a:lnTo>
                    <a:lnTo>
                      <a:pt x="14116" y="3110"/>
                    </a:lnTo>
                    <a:lnTo>
                      <a:pt x="13788" y="3175"/>
                    </a:lnTo>
                    <a:lnTo>
                      <a:pt x="13460" y="3254"/>
                    </a:lnTo>
                    <a:lnTo>
                      <a:pt x="13145" y="3333"/>
                    </a:lnTo>
                    <a:lnTo>
                      <a:pt x="12830" y="3425"/>
                    </a:lnTo>
                    <a:lnTo>
                      <a:pt x="12516" y="3517"/>
                    </a:lnTo>
                    <a:lnTo>
                      <a:pt x="12214" y="3622"/>
                    </a:lnTo>
                    <a:lnTo>
                      <a:pt x="11925" y="3726"/>
                    </a:lnTo>
                    <a:lnTo>
                      <a:pt x="11637" y="3845"/>
                    </a:lnTo>
                    <a:lnTo>
                      <a:pt x="11348" y="3963"/>
                    </a:lnTo>
                    <a:lnTo>
                      <a:pt x="11072" y="4094"/>
                    </a:lnTo>
                    <a:lnTo>
                      <a:pt x="10810" y="4238"/>
                    </a:lnTo>
                    <a:lnTo>
                      <a:pt x="10548" y="4382"/>
                    </a:lnTo>
                    <a:lnTo>
                      <a:pt x="10285" y="4527"/>
                    </a:lnTo>
                    <a:lnTo>
                      <a:pt x="10036" y="4684"/>
                    </a:lnTo>
                    <a:lnTo>
                      <a:pt x="9800" y="4842"/>
                    </a:lnTo>
                    <a:lnTo>
                      <a:pt x="9551" y="5012"/>
                    </a:lnTo>
                    <a:lnTo>
                      <a:pt x="9328" y="5183"/>
                    </a:lnTo>
                    <a:lnTo>
                      <a:pt x="9105" y="5366"/>
                    </a:lnTo>
                    <a:lnTo>
                      <a:pt x="8882" y="5550"/>
                    </a:lnTo>
                    <a:lnTo>
                      <a:pt x="8672" y="5747"/>
                    </a:lnTo>
                    <a:lnTo>
                      <a:pt x="8462" y="5944"/>
                    </a:lnTo>
                    <a:lnTo>
                      <a:pt x="8252" y="6154"/>
                    </a:lnTo>
                    <a:lnTo>
                      <a:pt x="8068" y="6363"/>
                    </a:lnTo>
                    <a:lnTo>
                      <a:pt x="7871" y="6586"/>
                    </a:lnTo>
                    <a:lnTo>
                      <a:pt x="7688" y="6809"/>
                    </a:lnTo>
                    <a:lnTo>
                      <a:pt x="7517" y="7032"/>
                    </a:lnTo>
                    <a:lnTo>
                      <a:pt x="7347" y="7269"/>
                    </a:lnTo>
                    <a:lnTo>
                      <a:pt x="7176" y="7505"/>
                    </a:lnTo>
                    <a:lnTo>
                      <a:pt x="7019" y="7754"/>
                    </a:lnTo>
                    <a:lnTo>
                      <a:pt x="6874" y="8003"/>
                    </a:lnTo>
                    <a:lnTo>
                      <a:pt x="6730" y="8266"/>
                    </a:lnTo>
                    <a:lnTo>
                      <a:pt x="6586" y="8515"/>
                    </a:lnTo>
                    <a:lnTo>
                      <a:pt x="6323" y="9066"/>
                    </a:lnTo>
                    <a:lnTo>
                      <a:pt x="6087" y="9617"/>
                    </a:lnTo>
                    <a:lnTo>
                      <a:pt x="5877" y="10194"/>
                    </a:lnTo>
                    <a:lnTo>
                      <a:pt x="5681" y="10798"/>
                    </a:lnTo>
                    <a:lnTo>
                      <a:pt x="5523" y="11414"/>
                    </a:lnTo>
                    <a:lnTo>
                      <a:pt x="5379" y="12057"/>
                    </a:lnTo>
                    <a:lnTo>
                      <a:pt x="5261" y="12713"/>
                    </a:lnTo>
                    <a:lnTo>
                      <a:pt x="5169" y="13395"/>
                    </a:lnTo>
                    <a:lnTo>
                      <a:pt x="5090" y="14077"/>
                    </a:lnTo>
                    <a:lnTo>
                      <a:pt x="5051" y="14799"/>
                    </a:lnTo>
                    <a:lnTo>
                      <a:pt x="5025" y="15520"/>
                    </a:lnTo>
                    <a:lnTo>
                      <a:pt x="5025" y="16255"/>
                    </a:lnTo>
                    <a:lnTo>
                      <a:pt x="5051" y="17016"/>
                    </a:lnTo>
                    <a:lnTo>
                      <a:pt x="5025" y="17803"/>
                    </a:lnTo>
                    <a:lnTo>
                      <a:pt x="4985" y="18577"/>
                    </a:lnTo>
                    <a:lnTo>
                      <a:pt x="4920" y="19351"/>
                    </a:lnTo>
                    <a:lnTo>
                      <a:pt x="4841" y="20112"/>
                    </a:lnTo>
                    <a:lnTo>
                      <a:pt x="4736" y="20873"/>
                    </a:lnTo>
                    <a:lnTo>
                      <a:pt x="4618" y="21634"/>
                    </a:lnTo>
                    <a:lnTo>
                      <a:pt x="4461" y="22382"/>
                    </a:lnTo>
                    <a:lnTo>
                      <a:pt x="4303" y="23130"/>
                    </a:lnTo>
                    <a:lnTo>
                      <a:pt x="4106" y="23877"/>
                    </a:lnTo>
                    <a:lnTo>
                      <a:pt x="3896" y="24612"/>
                    </a:lnTo>
                    <a:lnTo>
                      <a:pt x="3673" y="25334"/>
                    </a:lnTo>
                    <a:lnTo>
                      <a:pt x="3424" y="26068"/>
                    </a:lnTo>
                    <a:lnTo>
                      <a:pt x="3149" y="26790"/>
                    </a:lnTo>
                    <a:lnTo>
                      <a:pt x="2860" y="27498"/>
                    </a:lnTo>
                    <a:lnTo>
                      <a:pt x="2545" y="28220"/>
                    </a:lnTo>
                    <a:lnTo>
                      <a:pt x="2204" y="28928"/>
                    </a:lnTo>
                    <a:lnTo>
                      <a:pt x="2020" y="29309"/>
                    </a:lnTo>
                    <a:lnTo>
                      <a:pt x="1811" y="29715"/>
                    </a:lnTo>
                    <a:lnTo>
                      <a:pt x="1338" y="30594"/>
                    </a:lnTo>
                    <a:lnTo>
                      <a:pt x="1102" y="31067"/>
                    </a:lnTo>
                    <a:lnTo>
                      <a:pt x="879" y="31552"/>
                    </a:lnTo>
                    <a:lnTo>
                      <a:pt x="656" y="32050"/>
                    </a:lnTo>
                    <a:lnTo>
                      <a:pt x="459" y="32549"/>
                    </a:lnTo>
                    <a:lnTo>
                      <a:pt x="289" y="33047"/>
                    </a:lnTo>
                    <a:lnTo>
                      <a:pt x="223" y="33310"/>
                    </a:lnTo>
                    <a:lnTo>
                      <a:pt x="158" y="33559"/>
                    </a:lnTo>
                    <a:lnTo>
                      <a:pt x="105" y="33808"/>
                    </a:lnTo>
                    <a:lnTo>
                      <a:pt x="53" y="34058"/>
                    </a:lnTo>
                    <a:lnTo>
                      <a:pt x="26" y="34307"/>
                    </a:lnTo>
                    <a:lnTo>
                      <a:pt x="13" y="34556"/>
                    </a:lnTo>
                    <a:lnTo>
                      <a:pt x="0" y="34792"/>
                    </a:lnTo>
                    <a:lnTo>
                      <a:pt x="13" y="35042"/>
                    </a:lnTo>
                    <a:lnTo>
                      <a:pt x="39" y="35278"/>
                    </a:lnTo>
                    <a:lnTo>
                      <a:pt x="79" y="35501"/>
                    </a:lnTo>
                    <a:lnTo>
                      <a:pt x="144" y="35737"/>
                    </a:lnTo>
                    <a:lnTo>
                      <a:pt x="210" y="35960"/>
                    </a:lnTo>
                    <a:lnTo>
                      <a:pt x="315" y="36183"/>
                    </a:lnTo>
                    <a:lnTo>
                      <a:pt x="420" y="36393"/>
                    </a:lnTo>
                    <a:lnTo>
                      <a:pt x="538" y="36563"/>
                    </a:lnTo>
                    <a:lnTo>
                      <a:pt x="656" y="36734"/>
                    </a:lnTo>
                    <a:lnTo>
                      <a:pt x="787" y="36891"/>
                    </a:lnTo>
                    <a:lnTo>
                      <a:pt x="932" y="37036"/>
                    </a:lnTo>
                    <a:lnTo>
                      <a:pt x="1089" y="37180"/>
                    </a:lnTo>
                    <a:lnTo>
                      <a:pt x="1246" y="37311"/>
                    </a:lnTo>
                    <a:lnTo>
                      <a:pt x="1417" y="37429"/>
                    </a:lnTo>
                    <a:lnTo>
                      <a:pt x="1587" y="37547"/>
                    </a:lnTo>
                    <a:lnTo>
                      <a:pt x="1771" y="37652"/>
                    </a:lnTo>
                    <a:lnTo>
                      <a:pt x="1968" y="37757"/>
                    </a:lnTo>
                    <a:lnTo>
                      <a:pt x="2152" y="37849"/>
                    </a:lnTo>
                    <a:lnTo>
                      <a:pt x="2362" y="37928"/>
                    </a:lnTo>
                    <a:lnTo>
                      <a:pt x="2558" y="38006"/>
                    </a:lnTo>
                    <a:lnTo>
                      <a:pt x="2768" y="38072"/>
                    </a:lnTo>
                    <a:lnTo>
                      <a:pt x="3201" y="38190"/>
                    </a:lnTo>
                    <a:lnTo>
                      <a:pt x="3634" y="38269"/>
                    </a:lnTo>
                    <a:lnTo>
                      <a:pt x="4080" y="38334"/>
                    </a:lnTo>
                    <a:lnTo>
                      <a:pt x="4513" y="38374"/>
                    </a:lnTo>
                    <a:lnTo>
                      <a:pt x="4959" y="38374"/>
                    </a:lnTo>
                    <a:lnTo>
                      <a:pt x="5379" y="38361"/>
                    </a:lnTo>
                    <a:lnTo>
                      <a:pt x="5799" y="38334"/>
                    </a:lnTo>
                    <a:lnTo>
                      <a:pt x="6205" y="38282"/>
                    </a:lnTo>
                    <a:lnTo>
                      <a:pt x="6573" y="38203"/>
                    </a:lnTo>
                    <a:lnTo>
                      <a:pt x="6874" y="38125"/>
                    </a:lnTo>
                    <a:lnTo>
                      <a:pt x="7163" y="38033"/>
                    </a:lnTo>
                    <a:lnTo>
                      <a:pt x="7452" y="37941"/>
                    </a:lnTo>
                    <a:lnTo>
                      <a:pt x="7727" y="37836"/>
                    </a:lnTo>
                    <a:lnTo>
                      <a:pt x="7990" y="37705"/>
                    </a:lnTo>
                    <a:lnTo>
                      <a:pt x="8252" y="37574"/>
                    </a:lnTo>
                    <a:lnTo>
                      <a:pt x="8514" y="37442"/>
                    </a:lnTo>
                    <a:lnTo>
                      <a:pt x="8764" y="37285"/>
                    </a:lnTo>
                    <a:lnTo>
                      <a:pt x="8987" y="37521"/>
                    </a:lnTo>
                    <a:lnTo>
                      <a:pt x="9236" y="37731"/>
                    </a:lnTo>
                    <a:lnTo>
                      <a:pt x="9472" y="37928"/>
                    </a:lnTo>
                    <a:lnTo>
                      <a:pt x="9721" y="38111"/>
                    </a:lnTo>
                    <a:lnTo>
                      <a:pt x="9984" y="38282"/>
                    </a:lnTo>
                    <a:lnTo>
                      <a:pt x="10246" y="38426"/>
                    </a:lnTo>
                    <a:lnTo>
                      <a:pt x="10522" y="38571"/>
                    </a:lnTo>
                    <a:lnTo>
                      <a:pt x="10784" y="38689"/>
                    </a:lnTo>
                    <a:lnTo>
                      <a:pt x="11059" y="38794"/>
                    </a:lnTo>
                    <a:lnTo>
                      <a:pt x="11348" y="38885"/>
                    </a:lnTo>
                    <a:lnTo>
                      <a:pt x="11637" y="38951"/>
                    </a:lnTo>
                    <a:lnTo>
                      <a:pt x="11925" y="39017"/>
                    </a:lnTo>
                    <a:lnTo>
                      <a:pt x="12214" y="39056"/>
                    </a:lnTo>
                    <a:lnTo>
                      <a:pt x="12502" y="39095"/>
                    </a:lnTo>
                    <a:lnTo>
                      <a:pt x="12791" y="39108"/>
                    </a:lnTo>
                    <a:lnTo>
                      <a:pt x="13093" y="39122"/>
                    </a:lnTo>
                    <a:lnTo>
                      <a:pt x="13395" y="39108"/>
                    </a:lnTo>
                    <a:lnTo>
                      <a:pt x="13683" y="39095"/>
                    </a:lnTo>
                    <a:lnTo>
                      <a:pt x="13985" y="39056"/>
                    </a:lnTo>
                    <a:lnTo>
                      <a:pt x="14274" y="39017"/>
                    </a:lnTo>
                    <a:lnTo>
                      <a:pt x="14575" y="38951"/>
                    </a:lnTo>
                    <a:lnTo>
                      <a:pt x="14877" y="38885"/>
                    </a:lnTo>
                    <a:lnTo>
                      <a:pt x="15166" y="38807"/>
                    </a:lnTo>
                    <a:lnTo>
                      <a:pt x="15454" y="38715"/>
                    </a:lnTo>
                    <a:lnTo>
                      <a:pt x="15743" y="38623"/>
                    </a:lnTo>
                    <a:lnTo>
                      <a:pt x="16031" y="38505"/>
                    </a:lnTo>
                    <a:lnTo>
                      <a:pt x="16320" y="38387"/>
                    </a:lnTo>
                    <a:lnTo>
                      <a:pt x="16596" y="38256"/>
                    </a:lnTo>
                    <a:lnTo>
                      <a:pt x="16871" y="38111"/>
                    </a:lnTo>
                    <a:lnTo>
                      <a:pt x="17133" y="37967"/>
                    </a:lnTo>
                    <a:lnTo>
                      <a:pt x="17409" y="37810"/>
                    </a:lnTo>
                    <a:lnTo>
                      <a:pt x="17671" y="37639"/>
                    </a:lnTo>
                    <a:lnTo>
                      <a:pt x="17684" y="37652"/>
                    </a:lnTo>
                    <a:lnTo>
                      <a:pt x="17881" y="37757"/>
                    </a:lnTo>
                    <a:lnTo>
                      <a:pt x="18078" y="37862"/>
                    </a:lnTo>
                    <a:lnTo>
                      <a:pt x="18275" y="37954"/>
                    </a:lnTo>
                    <a:lnTo>
                      <a:pt x="18485" y="38046"/>
                    </a:lnTo>
                    <a:lnTo>
                      <a:pt x="18681" y="38111"/>
                    </a:lnTo>
                    <a:lnTo>
                      <a:pt x="18891" y="38190"/>
                    </a:lnTo>
                    <a:lnTo>
                      <a:pt x="19088" y="38243"/>
                    </a:lnTo>
                    <a:lnTo>
                      <a:pt x="19298" y="38295"/>
                    </a:lnTo>
                    <a:lnTo>
                      <a:pt x="19705" y="38374"/>
                    </a:lnTo>
                    <a:lnTo>
                      <a:pt x="20125" y="38426"/>
                    </a:lnTo>
                    <a:lnTo>
                      <a:pt x="20531" y="38453"/>
                    </a:lnTo>
                    <a:lnTo>
                      <a:pt x="20951" y="38439"/>
                    </a:lnTo>
                    <a:lnTo>
                      <a:pt x="21358" y="38400"/>
                    </a:lnTo>
                    <a:lnTo>
                      <a:pt x="21751" y="38321"/>
                    </a:lnTo>
                    <a:lnTo>
                      <a:pt x="22145" y="38216"/>
                    </a:lnTo>
                    <a:lnTo>
                      <a:pt x="22538" y="38085"/>
                    </a:lnTo>
                    <a:lnTo>
                      <a:pt x="22919" y="37928"/>
                    </a:lnTo>
                    <a:lnTo>
                      <a:pt x="23103" y="37836"/>
                    </a:lnTo>
                    <a:lnTo>
                      <a:pt x="23273" y="37731"/>
                    </a:lnTo>
                    <a:lnTo>
                      <a:pt x="23457" y="37626"/>
                    </a:lnTo>
                    <a:lnTo>
                      <a:pt x="23627" y="37508"/>
                    </a:lnTo>
                    <a:lnTo>
                      <a:pt x="23798" y="37390"/>
                    </a:lnTo>
                    <a:lnTo>
                      <a:pt x="23968" y="37259"/>
                    </a:lnTo>
                    <a:lnTo>
                      <a:pt x="24244" y="37429"/>
                    </a:lnTo>
                    <a:lnTo>
                      <a:pt x="24533" y="37587"/>
                    </a:lnTo>
                    <a:lnTo>
                      <a:pt x="24834" y="37731"/>
                    </a:lnTo>
                    <a:lnTo>
                      <a:pt x="25149" y="37875"/>
                    </a:lnTo>
                    <a:lnTo>
                      <a:pt x="25477" y="38006"/>
                    </a:lnTo>
                    <a:lnTo>
                      <a:pt x="25805" y="38125"/>
                    </a:lnTo>
                    <a:lnTo>
                      <a:pt x="26159" y="38243"/>
                    </a:lnTo>
                    <a:lnTo>
                      <a:pt x="26514" y="38334"/>
                    </a:lnTo>
                    <a:lnTo>
                      <a:pt x="26868" y="38426"/>
                    </a:lnTo>
                    <a:lnTo>
                      <a:pt x="27222" y="38492"/>
                    </a:lnTo>
                    <a:lnTo>
                      <a:pt x="27589" y="38557"/>
                    </a:lnTo>
                    <a:lnTo>
                      <a:pt x="27957" y="38597"/>
                    </a:lnTo>
                    <a:lnTo>
                      <a:pt x="28311" y="38623"/>
                    </a:lnTo>
                    <a:lnTo>
                      <a:pt x="28678" y="38636"/>
                    </a:lnTo>
                    <a:lnTo>
                      <a:pt x="29032" y="38636"/>
                    </a:lnTo>
                    <a:lnTo>
                      <a:pt x="29387" y="38610"/>
                    </a:lnTo>
                    <a:lnTo>
                      <a:pt x="29728" y="38571"/>
                    </a:lnTo>
                    <a:lnTo>
                      <a:pt x="30056" y="38505"/>
                    </a:lnTo>
                    <a:lnTo>
                      <a:pt x="30384" y="38426"/>
                    </a:lnTo>
                    <a:lnTo>
                      <a:pt x="30698" y="38334"/>
                    </a:lnTo>
                    <a:lnTo>
                      <a:pt x="30987" y="38203"/>
                    </a:lnTo>
                    <a:lnTo>
                      <a:pt x="31276" y="38059"/>
                    </a:lnTo>
                    <a:lnTo>
                      <a:pt x="31538" y="37902"/>
                    </a:lnTo>
                    <a:lnTo>
                      <a:pt x="31787" y="37705"/>
                    </a:lnTo>
                    <a:lnTo>
                      <a:pt x="31905" y="37600"/>
                    </a:lnTo>
                    <a:lnTo>
                      <a:pt x="32023" y="37495"/>
                    </a:lnTo>
                    <a:lnTo>
                      <a:pt x="32128" y="37377"/>
                    </a:lnTo>
                    <a:lnTo>
                      <a:pt x="32233" y="37246"/>
                    </a:lnTo>
                    <a:lnTo>
                      <a:pt x="32325" y="37128"/>
                    </a:lnTo>
                    <a:lnTo>
                      <a:pt x="32417" y="36983"/>
                    </a:lnTo>
                    <a:lnTo>
                      <a:pt x="32496" y="36839"/>
                    </a:lnTo>
                    <a:lnTo>
                      <a:pt x="32574" y="36695"/>
                    </a:lnTo>
                    <a:lnTo>
                      <a:pt x="32640" y="36537"/>
                    </a:lnTo>
                    <a:lnTo>
                      <a:pt x="32706" y="36380"/>
                    </a:lnTo>
                    <a:lnTo>
                      <a:pt x="32758" y="36209"/>
                    </a:lnTo>
                    <a:lnTo>
                      <a:pt x="32811" y="36026"/>
                    </a:lnTo>
                    <a:lnTo>
                      <a:pt x="32850" y="35842"/>
                    </a:lnTo>
                    <a:lnTo>
                      <a:pt x="32889" y="35645"/>
                    </a:lnTo>
                    <a:lnTo>
                      <a:pt x="32916" y="35448"/>
                    </a:lnTo>
                    <a:lnTo>
                      <a:pt x="32942" y="35238"/>
                    </a:lnTo>
                    <a:lnTo>
                      <a:pt x="32942" y="35002"/>
                    </a:lnTo>
                    <a:lnTo>
                      <a:pt x="32942" y="34779"/>
                    </a:lnTo>
                    <a:lnTo>
                      <a:pt x="32942" y="34543"/>
                    </a:lnTo>
                    <a:lnTo>
                      <a:pt x="32916" y="34320"/>
                    </a:lnTo>
                    <a:lnTo>
                      <a:pt x="32889" y="34097"/>
                    </a:lnTo>
                    <a:lnTo>
                      <a:pt x="32850" y="33887"/>
                    </a:lnTo>
                    <a:lnTo>
                      <a:pt x="32811" y="33664"/>
                    </a:lnTo>
                    <a:lnTo>
                      <a:pt x="32758" y="33454"/>
                    </a:lnTo>
                    <a:lnTo>
                      <a:pt x="32627" y="33021"/>
                    </a:lnTo>
                    <a:lnTo>
                      <a:pt x="32470" y="32615"/>
                    </a:lnTo>
                    <a:lnTo>
                      <a:pt x="32286" y="32208"/>
                    </a:lnTo>
                    <a:lnTo>
                      <a:pt x="32089" y="31801"/>
                    </a:lnTo>
                    <a:lnTo>
                      <a:pt x="31879" y="31408"/>
                    </a:lnTo>
                    <a:lnTo>
                      <a:pt x="31656" y="31014"/>
                    </a:lnTo>
                    <a:lnTo>
                      <a:pt x="31197" y="30240"/>
                    </a:lnTo>
                    <a:lnTo>
                      <a:pt x="30751" y="29453"/>
                    </a:lnTo>
                    <a:lnTo>
                      <a:pt x="30528" y="29059"/>
                    </a:lnTo>
                    <a:lnTo>
                      <a:pt x="30318" y="28666"/>
                    </a:lnTo>
                    <a:lnTo>
                      <a:pt x="30174" y="28351"/>
                    </a:lnTo>
                    <a:lnTo>
                      <a:pt x="30029" y="28023"/>
                    </a:lnTo>
                    <a:lnTo>
                      <a:pt x="29898" y="27695"/>
                    </a:lnTo>
                    <a:lnTo>
                      <a:pt x="29767" y="27367"/>
                    </a:lnTo>
                    <a:lnTo>
                      <a:pt x="29636" y="26960"/>
                    </a:lnTo>
                    <a:lnTo>
                      <a:pt x="29518" y="26540"/>
                    </a:lnTo>
                    <a:lnTo>
                      <a:pt x="29413" y="26108"/>
                    </a:lnTo>
                    <a:lnTo>
                      <a:pt x="29321" y="25661"/>
                    </a:lnTo>
                    <a:lnTo>
                      <a:pt x="29242" y="25215"/>
                    </a:lnTo>
                    <a:lnTo>
                      <a:pt x="29177" y="24756"/>
                    </a:lnTo>
                    <a:lnTo>
                      <a:pt x="29111" y="24297"/>
                    </a:lnTo>
                    <a:lnTo>
                      <a:pt x="29072" y="23825"/>
                    </a:lnTo>
                    <a:lnTo>
                      <a:pt x="29032" y="23366"/>
                    </a:lnTo>
                    <a:lnTo>
                      <a:pt x="29006" y="22893"/>
                    </a:lnTo>
                    <a:lnTo>
                      <a:pt x="28967" y="21962"/>
                    </a:lnTo>
                    <a:lnTo>
                      <a:pt x="28954" y="21057"/>
                    </a:lnTo>
                    <a:lnTo>
                      <a:pt x="28941" y="20178"/>
                    </a:lnTo>
                    <a:lnTo>
                      <a:pt x="28954" y="19496"/>
                    </a:lnTo>
                    <a:lnTo>
                      <a:pt x="28980" y="18840"/>
                    </a:lnTo>
                    <a:lnTo>
                      <a:pt x="29019" y="18184"/>
                    </a:lnTo>
                    <a:lnTo>
                      <a:pt x="29072" y="17554"/>
                    </a:lnTo>
                    <a:lnTo>
                      <a:pt x="29177" y="16268"/>
                    </a:lnTo>
                    <a:lnTo>
                      <a:pt x="29216" y="15639"/>
                    </a:lnTo>
                    <a:lnTo>
                      <a:pt x="29255" y="14996"/>
                    </a:lnTo>
                    <a:lnTo>
                      <a:pt x="29255" y="14340"/>
                    </a:lnTo>
                    <a:lnTo>
                      <a:pt x="29242" y="13671"/>
                    </a:lnTo>
                    <a:lnTo>
                      <a:pt x="29216" y="13330"/>
                    </a:lnTo>
                    <a:lnTo>
                      <a:pt x="29190" y="12975"/>
                    </a:lnTo>
                    <a:lnTo>
                      <a:pt x="29150" y="12634"/>
                    </a:lnTo>
                    <a:lnTo>
                      <a:pt x="29098" y="12280"/>
                    </a:lnTo>
                    <a:lnTo>
                      <a:pt x="29032" y="11913"/>
                    </a:lnTo>
                    <a:lnTo>
                      <a:pt x="28967" y="11545"/>
                    </a:lnTo>
                    <a:lnTo>
                      <a:pt x="28875" y="11165"/>
                    </a:lnTo>
                    <a:lnTo>
                      <a:pt x="28783" y="10785"/>
                    </a:lnTo>
                    <a:lnTo>
                      <a:pt x="28678" y="10391"/>
                    </a:lnTo>
                    <a:lnTo>
                      <a:pt x="28547" y="9997"/>
                    </a:lnTo>
                    <a:lnTo>
                      <a:pt x="28403" y="9591"/>
                    </a:lnTo>
                    <a:lnTo>
                      <a:pt x="28245" y="9171"/>
                    </a:lnTo>
                    <a:lnTo>
                      <a:pt x="28140" y="8935"/>
                    </a:lnTo>
                    <a:lnTo>
                      <a:pt x="28035" y="8685"/>
                    </a:lnTo>
                    <a:lnTo>
                      <a:pt x="27904" y="8462"/>
                    </a:lnTo>
                    <a:lnTo>
                      <a:pt x="27773" y="8226"/>
                    </a:lnTo>
                    <a:lnTo>
                      <a:pt x="27629" y="8016"/>
                    </a:lnTo>
                    <a:lnTo>
                      <a:pt x="27484" y="7807"/>
                    </a:lnTo>
                    <a:lnTo>
                      <a:pt x="27327" y="7597"/>
                    </a:lnTo>
                    <a:lnTo>
                      <a:pt x="27169" y="7400"/>
                    </a:lnTo>
                    <a:lnTo>
                      <a:pt x="26841" y="7032"/>
                    </a:lnTo>
                    <a:lnTo>
                      <a:pt x="26514" y="6691"/>
                    </a:lnTo>
                    <a:lnTo>
                      <a:pt x="26172" y="6377"/>
                    </a:lnTo>
                    <a:lnTo>
                      <a:pt x="25831" y="6088"/>
                    </a:lnTo>
                    <a:lnTo>
                      <a:pt x="25503" y="5839"/>
                    </a:lnTo>
                    <a:lnTo>
                      <a:pt x="25202" y="5629"/>
                    </a:lnTo>
                    <a:lnTo>
                      <a:pt x="24926" y="5445"/>
                    </a:lnTo>
                    <a:lnTo>
                      <a:pt x="24690" y="5288"/>
                    </a:lnTo>
                    <a:lnTo>
                      <a:pt x="24336" y="5091"/>
                    </a:lnTo>
                    <a:lnTo>
                      <a:pt x="24191" y="5025"/>
                    </a:lnTo>
                    <a:lnTo>
                      <a:pt x="24244" y="4789"/>
                    </a:lnTo>
                    <a:lnTo>
                      <a:pt x="24270" y="4553"/>
                    </a:lnTo>
                    <a:lnTo>
                      <a:pt x="24270" y="4304"/>
                    </a:lnTo>
                    <a:lnTo>
                      <a:pt x="24244" y="4068"/>
                    </a:lnTo>
                    <a:lnTo>
                      <a:pt x="24205" y="3831"/>
                    </a:lnTo>
                    <a:lnTo>
                      <a:pt x="24126" y="3608"/>
                    </a:lnTo>
                    <a:lnTo>
                      <a:pt x="24034" y="3385"/>
                    </a:lnTo>
                    <a:lnTo>
                      <a:pt x="23916" y="3175"/>
                    </a:lnTo>
                    <a:lnTo>
                      <a:pt x="23772" y="2992"/>
                    </a:lnTo>
                    <a:lnTo>
                      <a:pt x="23614" y="2821"/>
                    </a:lnTo>
                    <a:lnTo>
                      <a:pt x="23522" y="2743"/>
                    </a:lnTo>
                    <a:lnTo>
                      <a:pt x="23431" y="2664"/>
                    </a:lnTo>
                    <a:lnTo>
                      <a:pt x="23326" y="2598"/>
                    </a:lnTo>
                    <a:lnTo>
                      <a:pt x="23221" y="2546"/>
                    </a:lnTo>
                    <a:lnTo>
                      <a:pt x="23103" y="2493"/>
                    </a:lnTo>
                    <a:lnTo>
                      <a:pt x="22985" y="2441"/>
                    </a:lnTo>
                    <a:lnTo>
                      <a:pt x="22866" y="2401"/>
                    </a:lnTo>
                    <a:lnTo>
                      <a:pt x="22735" y="2375"/>
                    </a:lnTo>
                    <a:lnTo>
                      <a:pt x="22591" y="2349"/>
                    </a:lnTo>
                    <a:lnTo>
                      <a:pt x="22460" y="2336"/>
                    </a:lnTo>
                    <a:lnTo>
                      <a:pt x="22302" y="2323"/>
                    </a:lnTo>
                    <a:lnTo>
                      <a:pt x="22158" y="2336"/>
                    </a:lnTo>
                    <a:lnTo>
                      <a:pt x="22040" y="2349"/>
                    </a:lnTo>
                    <a:lnTo>
                      <a:pt x="21922" y="2362"/>
                    </a:lnTo>
                    <a:lnTo>
                      <a:pt x="21883" y="2126"/>
                    </a:lnTo>
                    <a:lnTo>
                      <a:pt x="21804" y="1890"/>
                    </a:lnTo>
                    <a:lnTo>
                      <a:pt x="21725" y="1654"/>
                    </a:lnTo>
                    <a:lnTo>
                      <a:pt x="21620" y="1431"/>
                    </a:lnTo>
                    <a:lnTo>
                      <a:pt x="21489" y="1221"/>
                    </a:lnTo>
                    <a:lnTo>
                      <a:pt x="21358" y="1024"/>
                    </a:lnTo>
                    <a:lnTo>
                      <a:pt x="21200" y="827"/>
                    </a:lnTo>
                    <a:lnTo>
                      <a:pt x="21030" y="657"/>
                    </a:lnTo>
                    <a:lnTo>
                      <a:pt x="20833" y="499"/>
                    </a:lnTo>
                    <a:lnTo>
                      <a:pt x="20623" y="368"/>
                    </a:lnTo>
                    <a:lnTo>
                      <a:pt x="20400" y="250"/>
                    </a:lnTo>
                    <a:lnTo>
                      <a:pt x="20151" y="145"/>
                    </a:lnTo>
                    <a:lnTo>
                      <a:pt x="19888" y="66"/>
                    </a:lnTo>
                    <a:lnTo>
                      <a:pt x="19613" y="27"/>
                    </a:lnTo>
                    <a:lnTo>
                      <a:pt x="19324" y="1"/>
                    </a:lnTo>
                    <a:close/>
                  </a:path>
                </a:pathLst>
              </a:custGeom>
              <a:solidFill>
                <a:srgbClr val="4E12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2451;p45"/>
              <p:cNvSpPr/>
              <p:nvPr/>
            </p:nvSpPr>
            <p:spPr>
              <a:xfrm>
                <a:off x="1989700" y="3428739"/>
                <a:ext cx="395636" cy="44767"/>
              </a:xfrm>
              <a:custGeom>
                <a:avLst/>
                <a:gdLst/>
                <a:ahLst/>
                <a:cxnLst/>
                <a:rect l="l" t="t" r="r" b="b"/>
                <a:pathLst>
                  <a:path w="22041" h="2494" extrusionOk="0">
                    <a:moveTo>
                      <a:pt x="1" y="1"/>
                    </a:moveTo>
                    <a:lnTo>
                      <a:pt x="14" y="250"/>
                    </a:lnTo>
                    <a:lnTo>
                      <a:pt x="53" y="499"/>
                    </a:lnTo>
                    <a:lnTo>
                      <a:pt x="106" y="736"/>
                    </a:lnTo>
                    <a:lnTo>
                      <a:pt x="197" y="972"/>
                    </a:lnTo>
                    <a:lnTo>
                      <a:pt x="302" y="1182"/>
                    </a:lnTo>
                    <a:lnTo>
                      <a:pt x="420" y="1392"/>
                    </a:lnTo>
                    <a:lnTo>
                      <a:pt x="565" y="1588"/>
                    </a:lnTo>
                    <a:lnTo>
                      <a:pt x="735" y="1759"/>
                    </a:lnTo>
                    <a:lnTo>
                      <a:pt x="906" y="1916"/>
                    </a:lnTo>
                    <a:lnTo>
                      <a:pt x="1103" y="2061"/>
                    </a:lnTo>
                    <a:lnTo>
                      <a:pt x="1299" y="2192"/>
                    </a:lnTo>
                    <a:lnTo>
                      <a:pt x="1522" y="2297"/>
                    </a:lnTo>
                    <a:lnTo>
                      <a:pt x="1759" y="2375"/>
                    </a:lnTo>
                    <a:lnTo>
                      <a:pt x="1995" y="2441"/>
                    </a:lnTo>
                    <a:lnTo>
                      <a:pt x="2244" y="2480"/>
                    </a:lnTo>
                    <a:lnTo>
                      <a:pt x="2493" y="2494"/>
                    </a:lnTo>
                    <a:lnTo>
                      <a:pt x="19548" y="2494"/>
                    </a:lnTo>
                    <a:lnTo>
                      <a:pt x="19797" y="2480"/>
                    </a:lnTo>
                    <a:lnTo>
                      <a:pt x="20046" y="2441"/>
                    </a:lnTo>
                    <a:lnTo>
                      <a:pt x="20282" y="2375"/>
                    </a:lnTo>
                    <a:lnTo>
                      <a:pt x="20519" y="2297"/>
                    </a:lnTo>
                    <a:lnTo>
                      <a:pt x="20729" y="2192"/>
                    </a:lnTo>
                    <a:lnTo>
                      <a:pt x="20938" y="2061"/>
                    </a:lnTo>
                    <a:lnTo>
                      <a:pt x="21135" y="1916"/>
                    </a:lnTo>
                    <a:lnTo>
                      <a:pt x="21306" y="1759"/>
                    </a:lnTo>
                    <a:lnTo>
                      <a:pt x="21476" y="1588"/>
                    </a:lnTo>
                    <a:lnTo>
                      <a:pt x="21621" y="1392"/>
                    </a:lnTo>
                    <a:lnTo>
                      <a:pt x="21739" y="1182"/>
                    </a:lnTo>
                    <a:lnTo>
                      <a:pt x="21844" y="972"/>
                    </a:lnTo>
                    <a:lnTo>
                      <a:pt x="21922" y="736"/>
                    </a:lnTo>
                    <a:lnTo>
                      <a:pt x="21988" y="499"/>
                    </a:lnTo>
                    <a:lnTo>
                      <a:pt x="22027" y="250"/>
                    </a:lnTo>
                    <a:lnTo>
                      <a:pt x="22040" y="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26" name="Google Shape;7197;p74"/>
          <p:cNvGrpSpPr/>
          <p:nvPr/>
        </p:nvGrpSpPr>
        <p:grpSpPr>
          <a:xfrm>
            <a:off x="7884368" y="2931790"/>
            <a:ext cx="838107" cy="315850"/>
            <a:chOff x="246070" y="1983375"/>
            <a:chExt cx="1855347" cy="616849"/>
          </a:xfrm>
        </p:grpSpPr>
        <p:sp>
          <p:nvSpPr>
            <p:cNvPr id="227" name="Google Shape;7198;p74"/>
            <p:cNvSpPr/>
            <p:nvPr/>
          </p:nvSpPr>
          <p:spPr>
            <a:xfrm>
              <a:off x="1072131" y="1983872"/>
              <a:ext cx="408910" cy="407494"/>
            </a:xfrm>
            <a:custGeom>
              <a:avLst/>
              <a:gdLst/>
              <a:ahLst/>
              <a:cxnLst/>
              <a:rect l="l" t="t" r="r" b="b"/>
              <a:pathLst>
                <a:path w="34090" h="33972" extrusionOk="0">
                  <a:moveTo>
                    <a:pt x="17046" y="1"/>
                  </a:moveTo>
                  <a:cubicBezTo>
                    <a:pt x="16894" y="1"/>
                    <a:pt x="16742" y="59"/>
                    <a:pt x="16626" y="174"/>
                  </a:cubicBezTo>
                  <a:lnTo>
                    <a:pt x="9933" y="6868"/>
                  </a:lnTo>
                  <a:cubicBezTo>
                    <a:pt x="9821" y="6978"/>
                    <a:pt x="9670" y="7041"/>
                    <a:pt x="9512" y="7041"/>
                  </a:cubicBezTo>
                  <a:cubicBezTo>
                    <a:pt x="9354" y="7041"/>
                    <a:pt x="9203" y="6978"/>
                    <a:pt x="9094" y="6868"/>
                  </a:cubicBezTo>
                  <a:lnTo>
                    <a:pt x="9087" y="6861"/>
                  </a:lnTo>
                  <a:cubicBezTo>
                    <a:pt x="8857" y="6629"/>
                    <a:pt x="8642" y="6175"/>
                    <a:pt x="8611" y="5850"/>
                  </a:cubicBezTo>
                  <a:cubicBezTo>
                    <a:pt x="8611" y="5850"/>
                    <a:pt x="8522" y="4941"/>
                    <a:pt x="7959" y="4378"/>
                  </a:cubicBezTo>
                  <a:cubicBezTo>
                    <a:pt x="7469" y="3863"/>
                    <a:pt x="6813" y="3605"/>
                    <a:pt x="6156" y="3605"/>
                  </a:cubicBezTo>
                  <a:cubicBezTo>
                    <a:pt x="5520" y="3605"/>
                    <a:pt x="4883" y="3847"/>
                    <a:pt x="4396" y="4333"/>
                  </a:cubicBezTo>
                  <a:cubicBezTo>
                    <a:pt x="3407" y="5322"/>
                    <a:pt x="3425" y="6932"/>
                    <a:pt x="4435" y="7898"/>
                  </a:cubicBezTo>
                  <a:cubicBezTo>
                    <a:pt x="5002" y="8462"/>
                    <a:pt x="5908" y="8553"/>
                    <a:pt x="5908" y="8553"/>
                  </a:cubicBezTo>
                  <a:cubicBezTo>
                    <a:pt x="6232" y="8583"/>
                    <a:pt x="6687" y="8797"/>
                    <a:pt x="6919" y="9027"/>
                  </a:cubicBezTo>
                  <a:lnTo>
                    <a:pt x="6926" y="9034"/>
                  </a:lnTo>
                  <a:cubicBezTo>
                    <a:pt x="7156" y="9267"/>
                    <a:pt x="7156" y="9642"/>
                    <a:pt x="6926" y="9875"/>
                  </a:cubicBezTo>
                  <a:lnTo>
                    <a:pt x="232" y="16567"/>
                  </a:lnTo>
                  <a:cubicBezTo>
                    <a:pt x="1" y="16798"/>
                    <a:pt x="1" y="17174"/>
                    <a:pt x="232" y="17406"/>
                  </a:cubicBezTo>
                  <a:lnTo>
                    <a:pt x="6411" y="23585"/>
                  </a:lnTo>
                  <a:lnTo>
                    <a:pt x="6926" y="24100"/>
                  </a:lnTo>
                  <a:cubicBezTo>
                    <a:pt x="6969" y="24141"/>
                    <a:pt x="7020" y="24173"/>
                    <a:pt x="7073" y="24197"/>
                  </a:cubicBezTo>
                  <a:cubicBezTo>
                    <a:pt x="7158" y="24244"/>
                    <a:pt x="7250" y="24269"/>
                    <a:pt x="7345" y="24273"/>
                  </a:cubicBezTo>
                  <a:cubicBezTo>
                    <a:pt x="7503" y="24273"/>
                    <a:pt x="7654" y="24211"/>
                    <a:pt x="7765" y="24101"/>
                  </a:cubicBezTo>
                  <a:lnTo>
                    <a:pt x="7839" y="24027"/>
                  </a:lnTo>
                  <a:cubicBezTo>
                    <a:pt x="8069" y="23796"/>
                    <a:pt x="8283" y="23341"/>
                    <a:pt x="8318" y="23013"/>
                  </a:cubicBezTo>
                  <a:cubicBezTo>
                    <a:pt x="8318" y="23013"/>
                    <a:pt x="8405" y="22107"/>
                    <a:pt x="8967" y="21541"/>
                  </a:cubicBezTo>
                  <a:cubicBezTo>
                    <a:pt x="9183" y="21324"/>
                    <a:pt x="9437" y="21149"/>
                    <a:pt x="9717" y="21026"/>
                  </a:cubicBezTo>
                  <a:cubicBezTo>
                    <a:pt x="10047" y="20876"/>
                    <a:pt x="10396" y="20805"/>
                    <a:pt x="10740" y="20805"/>
                  </a:cubicBezTo>
                  <a:cubicBezTo>
                    <a:pt x="11539" y="20805"/>
                    <a:pt x="12316" y="21191"/>
                    <a:pt x="12792" y="21886"/>
                  </a:cubicBezTo>
                  <a:cubicBezTo>
                    <a:pt x="13474" y="22879"/>
                    <a:pt x="13347" y="24218"/>
                    <a:pt x="12490" y="25064"/>
                  </a:cubicBezTo>
                  <a:cubicBezTo>
                    <a:pt x="12119" y="25437"/>
                    <a:pt x="11599" y="25600"/>
                    <a:pt x="11289" y="25668"/>
                  </a:cubicBezTo>
                  <a:cubicBezTo>
                    <a:pt x="11157" y="25704"/>
                    <a:pt x="11023" y="25732"/>
                    <a:pt x="10887" y="25749"/>
                  </a:cubicBezTo>
                  <a:cubicBezTo>
                    <a:pt x="10830" y="25757"/>
                    <a:pt x="10775" y="25769"/>
                    <a:pt x="10722" y="25785"/>
                  </a:cubicBezTo>
                  <a:cubicBezTo>
                    <a:pt x="10456" y="25871"/>
                    <a:pt x="10173" y="26027"/>
                    <a:pt x="10008" y="26193"/>
                  </a:cubicBezTo>
                  <a:lnTo>
                    <a:pt x="9933" y="26265"/>
                  </a:lnTo>
                  <a:cubicBezTo>
                    <a:pt x="9699" y="26497"/>
                    <a:pt x="9699" y="26875"/>
                    <a:pt x="9933" y="27106"/>
                  </a:cubicBezTo>
                  <a:lnTo>
                    <a:pt x="11412" y="28584"/>
                  </a:lnTo>
                  <a:lnTo>
                    <a:pt x="16625" y="33798"/>
                  </a:lnTo>
                  <a:cubicBezTo>
                    <a:pt x="16736" y="33908"/>
                    <a:pt x="16887" y="33972"/>
                    <a:pt x="17043" y="33972"/>
                  </a:cubicBezTo>
                  <a:cubicBezTo>
                    <a:pt x="17198" y="33970"/>
                    <a:pt x="17347" y="33910"/>
                    <a:pt x="17459" y="33802"/>
                  </a:cubicBezTo>
                  <a:lnTo>
                    <a:pt x="20636" y="30627"/>
                  </a:lnTo>
                  <a:lnTo>
                    <a:pt x="24073" y="27189"/>
                  </a:lnTo>
                  <a:cubicBezTo>
                    <a:pt x="24300" y="26955"/>
                    <a:pt x="24300" y="26581"/>
                    <a:pt x="24073" y="26348"/>
                  </a:cubicBezTo>
                  <a:lnTo>
                    <a:pt x="23953" y="26231"/>
                  </a:lnTo>
                  <a:cubicBezTo>
                    <a:pt x="23722" y="26001"/>
                    <a:pt x="23267" y="25783"/>
                    <a:pt x="22942" y="25754"/>
                  </a:cubicBezTo>
                  <a:cubicBezTo>
                    <a:pt x="22942" y="25754"/>
                    <a:pt x="22033" y="25665"/>
                    <a:pt x="21470" y="25100"/>
                  </a:cubicBezTo>
                  <a:cubicBezTo>
                    <a:pt x="20528" y="24086"/>
                    <a:pt x="20569" y="22503"/>
                    <a:pt x="21561" y="21539"/>
                  </a:cubicBezTo>
                  <a:cubicBezTo>
                    <a:pt x="22056" y="21057"/>
                    <a:pt x="22698" y="20816"/>
                    <a:pt x="23340" y="20816"/>
                  </a:cubicBezTo>
                  <a:cubicBezTo>
                    <a:pt x="23985" y="20816"/>
                    <a:pt x="24629" y="21059"/>
                    <a:pt x="25125" y="21544"/>
                  </a:cubicBezTo>
                  <a:cubicBezTo>
                    <a:pt x="25687" y="22107"/>
                    <a:pt x="25774" y="23017"/>
                    <a:pt x="25774" y="23017"/>
                  </a:cubicBezTo>
                  <a:cubicBezTo>
                    <a:pt x="25807" y="23341"/>
                    <a:pt x="26021" y="23796"/>
                    <a:pt x="26253" y="24027"/>
                  </a:cubicBezTo>
                  <a:lnTo>
                    <a:pt x="26325" y="24101"/>
                  </a:lnTo>
                  <a:cubicBezTo>
                    <a:pt x="26441" y="24216"/>
                    <a:pt x="26592" y="24274"/>
                    <a:pt x="26744" y="24274"/>
                  </a:cubicBezTo>
                  <a:cubicBezTo>
                    <a:pt x="26891" y="24274"/>
                    <a:pt x="27038" y="24219"/>
                    <a:pt x="27152" y="24110"/>
                  </a:cubicBezTo>
                  <a:lnTo>
                    <a:pt x="29878" y="21384"/>
                  </a:lnTo>
                  <a:lnTo>
                    <a:pt x="33774" y="17487"/>
                  </a:lnTo>
                  <a:cubicBezTo>
                    <a:pt x="33779" y="17482"/>
                    <a:pt x="33786" y="17482"/>
                    <a:pt x="33791" y="17476"/>
                  </a:cubicBezTo>
                  <a:lnTo>
                    <a:pt x="33860" y="17408"/>
                  </a:lnTo>
                  <a:cubicBezTo>
                    <a:pt x="34090" y="17174"/>
                    <a:pt x="34090" y="16798"/>
                    <a:pt x="33860" y="16567"/>
                  </a:cubicBezTo>
                  <a:lnTo>
                    <a:pt x="27166" y="9875"/>
                  </a:lnTo>
                  <a:cubicBezTo>
                    <a:pt x="26934" y="9643"/>
                    <a:pt x="26934" y="9267"/>
                    <a:pt x="27166" y="9036"/>
                  </a:cubicBezTo>
                  <a:lnTo>
                    <a:pt x="27283" y="8914"/>
                  </a:lnTo>
                  <a:cubicBezTo>
                    <a:pt x="27513" y="8684"/>
                    <a:pt x="27973" y="8469"/>
                    <a:pt x="28297" y="8437"/>
                  </a:cubicBezTo>
                  <a:cubicBezTo>
                    <a:pt x="28297" y="8437"/>
                    <a:pt x="29203" y="8349"/>
                    <a:pt x="29770" y="7786"/>
                  </a:cubicBezTo>
                  <a:cubicBezTo>
                    <a:pt x="30769" y="6818"/>
                    <a:pt x="30782" y="5219"/>
                    <a:pt x="29799" y="4235"/>
                  </a:cubicBezTo>
                  <a:cubicBezTo>
                    <a:pt x="29311" y="3748"/>
                    <a:pt x="28674" y="3505"/>
                    <a:pt x="28036" y="3505"/>
                  </a:cubicBezTo>
                  <a:cubicBezTo>
                    <a:pt x="27385" y="3505"/>
                    <a:pt x="26735" y="3758"/>
                    <a:pt x="26246" y="4263"/>
                  </a:cubicBezTo>
                  <a:cubicBezTo>
                    <a:pt x="25685" y="4826"/>
                    <a:pt x="25594" y="5735"/>
                    <a:pt x="25594" y="5735"/>
                  </a:cubicBezTo>
                  <a:cubicBezTo>
                    <a:pt x="25563" y="6060"/>
                    <a:pt x="25350" y="6514"/>
                    <a:pt x="25119" y="6746"/>
                  </a:cubicBezTo>
                  <a:lnTo>
                    <a:pt x="24998" y="6866"/>
                  </a:lnTo>
                  <a:cubicBezTo>
                    <a:pt x="24883" y="6982"/>
                    <a:pt x="24731" y="7040"/>
                    <a:pt x="24579" y="7040"/>
                  </a:cubicBezTo>
                  <a:cubicBezTo>
                    <a:pt x="24427" y="7040"/>
                    <a:pt x="24275" y="6982"/>
                    <a:pt x="24159" y="6866"/>
                  </a:cubicBezTo>
                  <a:lnTo>
                    <a:pt x="17466" y="174"/>
                  </a:lnTo>
                  <a:cubicBezTo>
                    <a:pt x="17350" y="59"/>
                    <a:pt x="17198" y="1"/>
                    <a:pt x="17046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7199;p74"/>
            <p:cNvSpPr/>
            <p:nvPr/>
          </p:nvSpPr>
          <p:spPr>
            <a:xfrm>
              <a:off x="1430530" y="2193486"/>
              <a:ext cx="46960" cy="46948"/>
            </a:xfrm>
            <a:custGeom>
              <a:avLst/>
              <a:gdLst/>
              <a:ahLst/>
              <a:cxnLst/>
              <a:rect l="l" t="t" r="r" b="b"/>
              <a:pathLst>
                <a:path w="3915" h="3914" extrusionOk="0">
                  <a:moveTo>
                    <a:pt x="3914" y="1"/>
                  </a:moveTo>
                  <a:lnTo>
                    <a:pt x="3914" y="1"/>
                  </a:lnTo>
                  <a:cubicBezTo>
                    <a:pt x="3909" y="6"/>
                    <a:pt x="3902" y="8"/>
                    <a:pt x="3897" y="13"/>
                  </a:cubicBezTo>
                  <a:lnTo>
                    <a:pt x="1" y="3909"/>
                  </a:lnTo>
                  <a:lnTo>
                    <a:pt x="1" y="3914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7200;p74"/>
            <p:cNvSpPr/>
            <p:nvPr/>
          </p:nvSpPr>
          <p:spPr>
            <a:xfrm>
              <a:off x="1277847" y="2191554"/>
              <a:ext cx="408898" cy="407518"/>
            </a:xfrm>
            <a:custGeom>
              <a:avLst/>
              <a:gdLst/>
              <a:ahLst/>
              <a:cxnLst/>
              <a:rect l="l" t="t" r="r" b="b"/>
              <a:pathLst>
                <a:path w="34089" h="33974" extrusionOk="0">
                  <a:moveTo>
                    <a:pt x="17044" y="0"/>
                  </a:moveTo>
                  <a:cubicBezTo>
                    <a:pt x="16893" y="2"/>
                    <a:pt x="16750" y="60"/>
                    <a:pt x="16640" y="163"/>
                  </a:cubicBezTo>
                  <a:lnTo>
                    <a:pt x="12729" y="4075"/>
                  </a:lnTo>
                  <a:lnTo>
                    <a:pt x="12729" y="4070"/>
                  </a:lnTo>
                  <a:lnTo>
                    <a:pt x="10005" y="6793"/>
                  </a:lnTo>
                  <a:cubicBezTo>
                    <a:pt x="9890" y="6904"/>
                    <a:pt x="9742" y="6959"/>
                    <a:pt x="9595" y="6959"/>
                  </a:cubicBezTo>
                  <a:cubicBezTo>
                    <a:pt x="9444" y="6959"/>
                    <a:pt x="9293" y="6901"/>
                    <a:pt x="9178" y="6787"/>
                  </a:cubicBezTo>
                  <a:lnTo>
                    <a:pt x="9104" y="6713"/>
                  </a:lnTo>
                  <a:cubicBezTo>
                    <a:pt x="8874" y="6481"/>
                    <a:pt x="8660" y="6026"/>
                    <a:pt x="8625" y="5702"/>
                  </a:cubicBezTo>
                  <a:cubicBezTo>
                    <a:pt x="8625" y="5702"/>
                    <a:pt x="8539" y="4792"/>
                    <a:pt x="7976" y="4229"/>
                  </a:cubicBezTo>
                  <a:cubicBezTo>
                    <a:pt x="7478" y="3726"/>
                    <a:pt x="6821" y="3474"/>
                    <a:pt x="6165" y="3474"/>
                  </a:cubicBezTo>
                  <a:cubicBezTo>
                    <a:pt x="5524" y="3474"/>
                    <a:pt x="4883" y="3714"/>
                    <a:pt x="4388" y="4197"/>
                  </a:cubicBezTo>
                  <a:cubicBezTo>
                    <a:pt x="3384" y="5172"/>
                    <a:pt x="3354" y="6775"/>
                    <a:pt x="4322" y="7785"/>
                  </a:cubicBezTo>
                  <a:cubicBezTo>
                    <a:pt x="4884" y="8350"/>
                    <a:pt x="5795" y="8439"/>
                    <a:pt x="5795" y="8439"/>
                  </a:cubicBezTo>
                  <a:cubicBezTo>
                    <a:pt x="6118" y="8468"/>
                    <a:pt x="6573" y="8686"/>
                    <a:pt x="6804" y="8916"/>
                  </a:cubicBezTo>
                  <a:lnTo>
                    <a:pt x="6924" y="9033"/>
                  </a:lnTo>
                  <a:cubicBezTo>
                    <a:pt x="7153" y="9267"/>
                    <a:pt x="7153" y="9641"/>
                    <a:pt x="6924" y="9874"/>
                  </a:cubicBezTo>
                  <a:lnTo>
                    <a:pt x="3488" y="13310"/>
                  </a:lnTo>
                  <a:lnTo>
                    <a:pt x="310" y="16487"/>
                  </a:lnTo>
                  <a:lnTo>
                    <a:pt x="233" y="16566"/>
                  </a:lnTo>
                  <a:cubicBezTo>
                    <a:pt x="1" y="16798"/>
                    <a:pt x="1" y="17174"/>
                    <a:pt x="233" y="17405"/>
                  </a:cubicBezTo>
                  <a:lnTo>
                    <a:pt x="6926" y="24099"/>
                  </a:lnTo>
                  <a:cubicBezTo>
                    <a:pt x="7156" y="24332"/>
                    <a:pt x="7156" y="24706"/>
                    <a:pt x="6926" y="24938"/>
                  </a:cubicBezTo>
                  <a:lnTo>
                    <a:pt x="6919" y="24945"/>
                  </a:lnTo>
                  <a:cubicBezTo>
                    <a:pt x="6688" y="25177"/>
                    <a:pt x="6233" y="25391"/>
                    <a:pt x="5908" y="25420"/>
                  </a:cubicBezTo>
                  <a:cubicBezTo>
                    <a:pt x="5908" y="25420"/>
                    <a:pt x="4999" y="25511"/>
                    <a:pt x="4436" y="26074"/>
                  </a:cubicBezTo>
                  <a:cubicBezTo>
                    <a:pt x="3478" y="27047"/>
                    <a:pt x="3485" y="28613"/>
                    <a:pt x="4451" y="29579"/>
                  </a:cubicBezTo>
                  <a:cubicBezTo>
                    <a:pt x="4938" y="30065"/>
                    <a:pt x="5575" y="30309"/>
                    <a:pt x="6213" y="30309"/>
                  </a:cubicBezTo>
                  <a:cubicBezTo>
                    <a:pt x="6843" y="30309"/>
                    <a:pt x="7473" y="30072"/>
                    <a:pt x="7958" y="29596"/>
                  </a:cubicBezTo>
                  <a:cubicBezTo>
                    <a:pt x="8522" y="29031"/>
                    <a:pt x="8608" y="28125"/>
                    <a:pt x="8608" y="28125"/>
                  </a:cubicBezTo>
                  <a:cubicBezTo>
                    <a:pt x="8642" y="27797"/>
                    <a:pt x="8857" y="27341"/>
                    <a:pt x="9087" y="27111"/>
                  </a:cubicBezTo>
                  <a:lnTo>
                    <a:pt x="9090" y="27107"/>
                  </a:lnTo>
                  <a:cubicBezTo>
                    <a:pt x="9204" y="26996"/>
                    <a:pt x="9355" y="26934"/>
                    <a:pt x="9513" y="26934"/>
                  </a:cubicBezTo>
                  <a:cubicBezTo>
                    <a:pt x="9669" y="26934"/>
                    <a:pt x="9820" y="26996"/>
                    <a:pt x="9930" y="27107"/>
                  </a:cubicBezTo>
                  <a:lnTo>
                    <a:pt x="16623" y="33801"/>
                  </a:lnTo>
                  <a:cubicBezTo>
                    <a:pt x="16741" y="33916"/>
                    <a:pt x="16893" y="33973"/>
                    <a:pt x="17045" y="33973"/>
                  </a:cubicBezTo>
                  <a:cubicBezTo>
                    <a:pt x="17198" y="33973"/>
                    <a:pt x="17350" y="33916"/>
                    <a:pt x="17468" y="33801"/>
                  </a:cubicBezTo>
                  <a:lnTo>
                    <a:pt x="24161" y="27107"/>
                  </a:lnTo>
                  <a:cubicBezTo>
                    <a:pt x="24391" y="26874"/>
                    <a:pt x="24391" y="26500"/>
                    <a:pt x="24161" y="26266"/>
                  </a:cubicBezTo>
                  <a:lnTo>
                    <a:pt x="24082" y="26193"/>
                  </a:lnTo>
                  <a:cubicBezTo>
                    <a:pt x="23852" y="25963"/>
                    <a:pt x="23396" y="25746"/>
                    <a:pt x="23073" y="25714"/>
                  </a:cubicBezTo>
                  <a:cubicBezTo>
                    <a:pt x="23073" y="25714"/>
                    <a:pt x="22167" y="25628"/>
                    <a:pt x="21600" y="25063"/>
                  </a:cubicBezTo>
                  <a:cubicBezTo>
                    <a:pt x="20626" y="24092"/>
                    <a:pt x="20631" y="22513"/>
                    <a:pt x="21600" y="21541"/>
                  </a:cubicBezTo>
                  <a:cubicBezTo>
                    <a:pt x="22087" y="21055"/>
                    <a:pt x="22725" y="20812"/>
                    <a:pt x="23362" y="20812"/>
                  </a:cubicBezTo>
                  <a:cubicBezTo>
                    <a:pt x="24000" y="20812"/>
                    <a:pt x="24637" y="21055"/>
                    <a:pt x="25124" y="21541"/>
                  </a:cubicBezTo>
                  <a:cubicBezTo>
                    <a:pt x="25685" y="22104"/>
                    <a:pt x="25776" y="23016"/>
                    <a:pt x="25776" y="23016"/>
                  </a:cubicBezTo>
                  <a:cubicBezTo>
                    <a:pt x="25805" y="23338"/>
                    <a:pt x="26022" y="23793"/>
                    <a:pt x="26252" y="24025"/>
                  </a:cubicBezTo>
                  <a:lnTo>
                    <a:pt x="26325" y="24099"/>
                  </a:lnTo>
                  <a:cubicBezTo>
                    <a:pt x="26437" y="24209"/>
                    <a:pt x="26588" y="24270"/>
                    <a:pt x="26746" y="24270"/>
                  </a:cubicBezTo>
                  <a:cubicBezTo>
                    <a:pt x="26902" y="24270"/>
                    <a:pt x="27053" y="24209"/>
                    <a:pt x="27165" y="24099"/>
                  </a:cubicBezTo>
                  <a:lnTo>
                    <a:pt x="33858" y="17405"/>
                  </a:lnTo>
                  <a:cubicBezTo>
                    <a:pt x="34088" y="17172"/>
                    <a:pt x="34087" y="16798"/>
                    <a:pt x="33855" y="16566"/>
                  </a:cubicBezTo>
                  <a:lnTo>
                    <a:pt x="28225" y="10937"/>
                  </a:lnTo>
                  <a:lnTo>
                    <a:pt x="27163" y="9874"/>
                  </a:lnTo>
                  <a:cubicBezTo>
                    <a:pt x="27051" y="9763"/>
                    <a:pt x="26900" y="9701"/>
                    <a:pt x="26742" y="9701"/>
                  </a:cubicBezTo>
                  <a:cubicBezTo>
                    <a:pt x="26585" y="9701"/>
                    <a:pt x="26434" y="9763"/>
                    <a:pt x="26322" y="9874"/>
                  </a:cubicBezTo>
                  <a:lnTo>
                    <a:pt x="26252" y="9945"/>
                  </a:lnTo>
                  <a:cubicBezTo>
                    <a:pt x="26022" y="10176"/>
                    <a:pt x="25807" y="10631"/>
                    <a:pt x="25773" y="10959"/>
                  </a:cubicBezTo>
                  <a:cubicBezTo>
                    <a:pt x="25773" y="10959"/>
                    <a:pt x="25687" y="11865"/>
                    <a:pt x="25124" y="12430"/>
                  </a:cubicBezTo>
                  <a:cubicBezTo>
                    <a:pt x="24657" y="12897"/>
                    <a:pt x="24024" y="13159"/>
                    <a:pt x="23363" y="13159"/>
                  </a:cubicBezTo>
                  <a:cubicBezTo>
                    <a:pt x="23351" y="13159"/>
                    <a:pt x="23341" y="13156"/>
                    <a:pt x="23329" y="13156"/>
                  </a:cubicBezTo>
                  <a:cubicBezTo>
                    <a:pt x="23312" y="13156"/>
                    <a:pt x="23293" y="13161"/>
                    <a:pt x="23276" y="13161"/>
                  </a:cubicBezTo>
                  <a:cubicBezTo>
                    <a:pt x="22268" y="13161"/>
                    <a:pt x="21358" y="12553"/>
                    <a:pt x="20974" y="11623"/>
                  </a:cubicBezTo>
                  <a:cubicBezTo>
                    <a:pt x="20588" y="10691"/>
                    <a:pt x="20801" y="9620"/>
                    <a:pt x="21513" y="8908"/>
                  </a:cubicBezTo>
                  <a:cubicBezTo>
                    <a:pt x="22076" y="8345"/>
                    <a:pt x="22987" y="8257"/>
                    <a:pt x="22987" y="8257"/>
                  </a:cubicBezTo>
                  <a:cubicBezTo>
                    <a:pt x="23310" y="8228"/>
                    <a:pt x="23765" y="8010"/>
                    <a:pt x="23996" y="7779"/>
                  </a:cubicBezTo>
                  <a:lnTo>
                    <a:pt x="24117" y="7662"/>
                  </a:lnTo>
                  <a:cubicBezTo>
                    <a:pt x="24345" y="7432"/>
                    <a:pt x="24347" y="7063"/>
                    <a:pt x="24122" y="6831"/>
                  </a:cubicBezTo>
                  <a:lnTo>
                    <a:pt x="23358" y="6067"/>
                  </a:lnTo>
                  <a:lnTo>
                    <a:pt x="17464" y="174"/>
                  </a:lnTo>
                  <a:cubicBezTo>
                    <a:pt x="17353" y="64"/>
                    <a:pt x="17202" y="0"/>
                    <a:pt x="1704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7201;p74"/>
            <p:cNvSpPr/>
            <p:nvPr/>
          </p:nvSpPr>
          <p:spPr>
            <a:xfrm>
              <a:off x="1690156" y="2190379"/>
              <a:ext cx="411261" cy="409845"/>
            </a:xfrm>
            <a:custGeom>
              <a:avLst/>
              <a:gdLst/>
              <a:ahLst/>
              <a:cxnLst/>
              <a:rect l="l" t="t" r="r" b="b"/>
              <a:pathLst>
                <a:path w="34286" h="34168" extrusionOk="0">
                  <a:moveTo>
                    <a:pt x="17145" y="1"/>
                  </a:moveTo>
                  <a:cubicBezTo>
                    <a:pt x="16992" y="1"/>
                    <a:pt x="16839" y="59"/>
                    <a:pt x="16722" y="176"/>
                  </a:cubicBezTo>
                  <a:lnTo>
                    <a:pt x="16686" y="210"/>
                  </a:lnTo>
                  <a:cubicBezTo>
                    <a:pt x="16681" y="215"/>
                    <a:pt x="16681" y="220"/>
                    <a:pt x="16676" y="225"/>
                  </a:cubicBezTo>
                  <a:lnTo>
                    <a:pt x="11966" y="4935"/>
                  </a:lnTo>
                  <a:lnTo>
                    <a:pt x="9984" y="6917"/>
                  </a:lnTo>
                  <a:cubicBezTo>
                    <a:pt x="9756" y="7149"/>
                    <a:pt x="9758" y="7521"/>
                    <a:pt x="9988" y="7751"/>
                  </a:cubicBezTo>
                  <a:lnTo>
                    <a:pt x="10048" y="7810"/>
                  </a:lnTo>
                  <a:cubicBezTo>
                    <a:pt x="10290" y="8021"/>
                    <a:pt x="10698" y="8211"/>
                    <a:pt x="11002" y="8239"/>
                  </a:cubicBezTo>
                  <a:cubicBezTo>
                    <a:pt x="11002" y="8239"/>
                    <a:pt x="11759" y="8319"/>
                    <a:pt x="12317" y="8760"/>
                  </a:cubicBezTo>
                  <a:cubicBezTo>
                    <a:pt x="12404" y="8821"/>
                    <a:pt x="12487" y="8887"/>
                    <a:pt x="12562" y="8963"/>
                  </a:cubicBezTo>
                  <a:cubicBezTo>
                    <a:pt x="13552" y="9938"/>
                    <a:pt x="13559" y="11536"/>
                    <a:pt x="12576" y="12516"/>
                  </a:cubicBezTo>
                  <a:cubicBezTo>
                    <a:pt x="12086" y="13006"/>
                    <a:pt x="11445" y="13250"/>
                    <a:pt x="10804" y="13250"/>
                  </a:cubicBezTo>
                  <a:cubicBezTo>
                    <a:pt x="10156" y="13250"/>
                    <a:pt x="9509" y="13001"/>
                    <a:pt x="9018" y="12502"/>
                  </a:cubicBezTo>
                  <a:cubicBezTo>
                    <a:pt x="8939" y="12421"/>
                    <a:pt x="8869" y="12335"/>
                    <a:pt x="8807" y="12241"/>
                  </a:cubicBezTo>
                  <a:cubicBezTo>
                    <a:pt x="8376" y="11683"/>
                    <a:pt x="8300" y="10944"/>
                    <a:pt x="8300" y="10944"/>
                  </a:cubicBezTo>
                  <a:cubicBezTo>
                    <a:pt x="8271" y="10652"/>
                    <a:pt x="8094" y="10264"/>
                    <a:pt x="7894" y="10017"/>
                  </a:cubicBezTo>
                  <a:cubicBezTo>
                    <a:pt x="7890" y="10013"/>
                    <a:pt x="7887" y="10008"/>
                    <a:pt x="7883" y="10005"/>
                  </a:cubicBezTo>
                  <a:lnTo>
                    <a:pt x="7810" y="9933"/>
                  </a:lnTo>
                  <a:cubicBezTo>
                    <a:pt x="7697" y="9818"/>
                    <a:pt x="7544" y="9756"/>
                    <a:pt x="7388" y="9756"/>
                  </a:cubicBezTo>
                  <a:cubicBezTo>
                    <a:pt x="7313" y="9756"/>
                    <a:pt x="7238" y="9770"/>
                    <a:pt x="7166" y="9799"/>
                  </a:cubicBezTo>
                  <a:cubicBezTo>
                    <a:pt x="7096" y="9828"/>
                    <a:pt x="7029" y="9871"/>
                    <a:pt x="6974" y="9924"/>
                  </a:cubicBezTo>
                  <a:lnTo>
                    <a:pt x="5908" y="10990"/>
                  </a:lnTo>
                  <a:lnTo>
                    <a:pt x="282" y="16618"/>
                  </a:lnTo>
                  <a:cubicBezTo>
                    <a:pt x="277" y="16623"/>
                    <a:pt x="270" y="16624"/>
                    <a:pt x="265" y="16628"/>
                  </a:cubicBezTo>
                  <a:lnTo>
                    <a:pt x="236" y="16662"/>
                  </a:lnTo>
                  <a:cubicBezTo>
                    <a:pt x="0" y="16896"/>
                    <a:pt x="0" y="17275"/>
                    <a:pt x="236" y="17510"/>
                  </a:cubicBezTo>
                  <a:lnTo>
                    <a:pt x="6965" y="24238"/>
                  </a:lnTo>
                  <a:cubicBezTo>
                    <a:pt x="7082" y="24355"/>
                    <a:pt x="7235" y="24414"/>
                    <a:pt x="7388" y="24414"/>
                  </a:cubicBezTo>
                  <a:cubicBezTo>
                    <a:pt x="7541" y="24414"/>
                    <a:pt x="7695" y="24355"/>
                    <a:pt x="7811" y="24238"/>
                  </a:cubicBezTo>
                  <a:lnTo>
                    <a:pt x="7882" y="24168"/>
                  </a:lnTo>
                  <a:cubicBezTo>
                    <a:pt x="8115" y="23932"/>
                    <a:pt x="8330" y="23478"/>
                    <a:pt x="8364" y="23150"/>
                  </a:cubicBezTo>
                  <a:cubicBezTo>
                    <a:pt x="8364" y="23150"/>
                    <a:pt x="8450" y="22237"/>
                    <a:pt x="9016" y="21669"/>
                  </a:cubicBezTo>
                  <a:cubicBezTo>
                    <a:pt x="9506" y="21169"/>
                    <a:pt x="10154" y="20919"/>
                    <a:pt x="10803" y="20919"/>
                  </a:cubicBezTo>
                  <a:cubicBezTo>
                    <a:pt x="11444" y="20919"/>
                    <a:pt x="12085" y="21163"/>
                    <a:pt x="12574" y="21653"/>
                  </a:cubicBezTo>
                  <a:cubicBezTo>
                    <a:pt x="13559" y="22637"/>
                    <a:pt x="13552" y="24236"/>
                    <a:pt x="12559" y="25211"/>
                  </a:cubicBezTo>
                  <a:cubicBezTo>
                    <a:pt x="11994" y="25777"/>
                    <a:pt x="11081" y="25867"/>
                    <a:pt x="11081" y="25867"/>
                  </a:cubicBezTo>
                  <a:cubicBezTo>
                    <a:pt x="10753" y="25898"/>
                    <a:pt x="10295" y="26116"/>
                    <a:pt x="10063" y="26346"/>
                  </a:cubicBezTo>
                  <a:lnTo>
                    <a:pt x="9989" y="26419"/>
                  </a:lnTo>
                  <a:cubicBezTo>
                    <a:pt x="9758" y="26653"/>
                    <a:pt x="9758" y="27030"/>
                    <a:pt x="9989" y="27264"/>
                  </a:cubicBezTo>
                  <a:lnTo>
                    <a:pt x="16722" y="33995"/>
                  </a:lnTo>
                  <a:cubicBezTo>
                    <a:pt x="16839" y="34110"/>
                    <a:pt x="16991" y="34168"/>
                    <a:pt x="17144" y="34168"/>
                  </a:cubicBezTo>
                  <a:cubicBezTo>
                    <a:pt x="17296" y="34168"/>
                    <a:pt x="17448" y="34110"/>
                    <a:pt x="17565" y="33995"/>
                  </a:cubicBezTo>
                  <a:lnTo>
                    <a:pt x="24296" y="27264"/>
                  </a:lnTo>
                  <a:cubicBezTo>
                    <a:pt x="24414" y="27148"/>
                    <a:pt x="24567" y="27090"/>
                    <a:pt x="24720" y="27090"/>
                  </a:cubicBezTo>
                  <a:cubicBezTo>
                    <a:pt x="24873" y="27090"/>
                    <a:pt x="25027" y="27148"/>
                    <a:pt x="25144" y="27264"/>
                  </a:cubicBezTo>
                  <a:lnTo>
                    <a:pt x="25264" y="27384"/>
                  </a:lnTo>
                  <a:cubicBezTo>
                    <a:pt x="25496" y="27619"/>
                    <a:pt x="25712" y="28077"/>
                    <a:pt x="25743" y="28402"/>
                  </a:cubicBezTo>
                  <a:cubicBezTo>
                    <a:pt x="25743" y="28402"/>
                    <a:pt x="25832" y="29315"/>
                    <a:pt x="26399" y="29883"/>
                  </a:cubicBezTo>
                  <a:cubicBezTo>
                    <a:pt x="26888" y="30368"/>
                    <a:pt x="27526" y="30611"/>
                    <a:pt x="28165" y="30611"/>
                  </a:cubicBezTo>
                  <a:cubicBezTo>
                    <a:pt x="28806" y="30611"/>
                    <a:pt x="29447" y="30366"/>
                    <a:pt x="29936" y="29878"/>
                  </a:cubicBezTo>
                  <a:cubicBezTo>
                    <a:pt x="30913" y="28901"/>
                    <a:pt x="30914" y="27319"/>
                    <a:pt x="29943" y="26340"/>
                  </a:cubicBezTo>
                  <a:lnTo>
                    <a:pt x="29943" y="26340"/>
                  </a:lnTo>
                  <a:lnTo>
                    <a:pt x="29943" y="26344"/>
                  </a:lnTo>
                  <a:cubicBezTo>
                    <a:pt x="29373" y="25774"/>
                    <a:pt x="28460" y="25688"/>
                    <a:pt x="28460" y="25688"/>
                  </a:cubicBezTo>
                  <a:cubicBezTo>
                    <a:pt x="28132" y="25654"/>
                    <a:pt x="27677" y="25439"/>
                    <a:pt x="27442" y="25206"/>
                  </a:cubicBezTo>
                  <a:lnTo>
                    <a:pt x="27322" y="25084"/>
                  </a:lnTo>
                  <a:cubicBezTo>
                    <a:pt x="27092" y="24851"/>
                    <a:pt x="27092" y="24475"/>
                    <a:pt x="27322" y="24241"/>
                  </a:cubicBezTo>
                  <a:lnTo>
                    <a:pt x="34054" y="17508"/>
                  </a:lnTo>
                  <a:cubicBezTo>
                    <a:pt x="34285" y="17275"/>
                    <a:pt x="34285" y="16897"/>
                    <a:pt x="34054" y="16664"/>
                  </a:cubicBezTo>
                  <a:lnTo>
                    <a:pt x="27322" y="9933"/>
                  </a:lnTo>
                  <a:cubicBezTo>
                    <a:pt x="27090" y="9698"/>
                    <a:pt x="27090" y="9320"/>
                    <a:pt x="27322" y="9085"/>
                  </a:cubicBezTo>
                  <a:lnTo>
                    <a:pt x="27327" y="9081"/>
                  </a:lnTo>
                  <a:cubicBezTo>
                    <a:pt x="27559" y="8848"/>
                    <a:pt x="28017" y="8635"/>
                    <a:pt x="28345" y="8601"/>
                  </a:cubicBezTo>
                  <a:cubicBezTo>
                    <a:pt x="28345" y="8601"/>
                    <a:pt x="29258" y="8515"/>
                    <a:pt x="29825" y="7947"/>
                  </a:cubicBezTo>
                  <a:cubicBezTo>
                    <a:pt x="30817" y="6972"/>
                    <a:pt x="30823" y="5372"/>
                    <a:pt x="29840" y="4389"/>
                  </a:cubicBezTo>
                  <a:cubicBezTo>
                    <a:pt x="29350" y="3899"/>
                    <a:pt x="28709" y="3655"/>
                    <a:pt x="28068" y="3655"/>
                  </a:cubicBezTo>
                  <a:cubicBezTo>
                    <a:pt x="27420" y="3655"/>
                    <a:pt x="26771" y="3905"/>
                    <a:pt x="26280" y="4404"/>
                  </a:cubicBezTo>
                  <a:cubicBezTo>
                    <a:pt x="25716" y="4969"/>
                    <a:pt x="25628" y="5887"/>
                    <a:pt x="25628" y="5887"/>
                  </a:cubicBezTo>
                  <a:cubicBezTo>
                    <a:pt x="25596" y="6210"/>
                    <a:pt x="25381" y="6670"/>
                    <a:pt x="25146" y="6903"/>
                  </a:cubicBezTo>
                  <a:lnTo>
                    <a:pt x="25144" y="6907"/>
                  </a:lnTo>
                  <a:cubicBezTo>
                    <a:pt x="25027" y="7023"/>
                    <a:pt x="24873" y="7081"/>
                    <a:pt x="24720" y="7081"/>
                  </a:cubicBezTo>
                  <a:cubicBezTo>
                    <a:pt x="24567" y="7081"/>
                    <a:pt x="24414" y="7023"/>
                    <a:pt x="24296" y="6907"/>
                  </a:cubicBezTo>
                  <a:lnTo>
                    <a:pt x="17567" y="176"/>
                  </a:lnTo>
                  <a:cubicBezTo>
                    <a:pt x="17450" y="59"/>
                    <a:pt x="17297" y="1"/>
                    <a:pt x="17145" y="1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7202;p74"/>
            <p:cNvSpPr/>
            <p:nvPr/>
          </p:nvSpPr>
          <p:spPr>
            <a:xfrm>
              <a:off x="1484068" y="1984268"/>
              <a:ext cx="408862" cy="407494"/>
            </a:xfrm>
            <a:custGeom>
              <a:avLst/>
              <a:gdLst/>
              <a:ahLst/>
              <a:cxnLst/>
              <a:rect l="l" t="t" r="r" b="b"/>
              <a:pathLst>
                <a:path w="34086" h="33972" extrusionOk="0">
                  <a:moveTo>
                    <a:pt x="17043" y="1"/>
                  </a:moveTo>
                  <a:cubicBezTo>
                    <a:pt x="16887" y="1"/>
                    <a:pt x="16736" y="61"/>
                    <a:pt x="16624" y="172"/>
                  </a:cubicBezTo>
                  <a:lnTo>
                    <a:pt x="9932" y="6866"/>
                  </a:lnTo>
                  <a:cubicBezTo>
                    <a:pt x="9701" y="7099"/>
                    <a:pt x="9701" y="7475"/>
                    <a:pt x="9932" y="7709"/>
                  </a:cubicBezTo>
                  <a:lnTo>
                    <a:pt x="10003" y="7779"/>
                  </a:lnTo>
                  <a:cubicBezTo>
                    <a:pt x="10235" y="8009"/>
                    <a:pt x="10689" y="8223"/>
                    <a:pt x="11014" y="8254"/>
                  </a:cubicBezTo>
                  <a:cubicBezTo>
                    <a:pt x="11014" y="8254"/>
                    <a:pt x="11923" y="8345"/>
                    <a:pt x="12486" y="8907"/>
                  </a:cubicBezTo>
                  <a:cubicBezTo>
                    <a:pt x="13430" y="9883"/>
                    <a:pt x="13420" y="11436"/>
                    <a:pt x="12459" y="12397"/>
                  </a:cubicBezTo>
                  <a:cubicBezTo>
                    <a:pt x="11973" y="12885"/>
                    <a:pt x="11335" y="13129"/>
                    <a:pt x="10697" y="13129"/>
                  </a:cubicBezTo>
                  <a:cubicBezTo>
                    <a:pt x="10074" y="13129"/>
                    <a:pt x="9450" y="12896"/>
                    <a:pt x="8968" y="12430"/>
                  </a:cubicBezTo>
                  <a:cubicBezTo>
                    <a:pt x="8402" y="11864"/>
                    <a:pt x="8314" y="10958"/>
                    <a:pt x="8314" y="10958"/>
                  </a:cubicBezTo>
                  <a:cubicBezTo>
                    <a:pt x="8280" y="10633"/>
                    <a:pt x="8067" y="10178"/>
                    <a:pt x="7835" y="9948"/>
                  </a:cubicBezTo>
                  <a:lnTo>
                    <a:pt x="7765" y="9873"/>
                  </a:lnTo>
                  <a:cubicBezTo>
                    <a:pt x="7653" y="9763"/>
                    <a:pt x="7502" y="9701"/>
                    <a:pt x="7344" y="9699"/>
                  </a:cubicBezTo>
                  <a:cubicBezTo>
                    <a:pt x="7186" y="9699"/>
                    <a:pt x="7037" y="9763"/>
                    <a:pt x="6926" y="9873"/>
                  </a:cubicBezTo>
                  <a:lnTo>
                    <a:pt x="232" y="16566"/>
                  </a:lnTo>
                  <a:cubicBezTo>
                    <a:pt x="0" y="16800"/>
                    <a:pt x="0" y="17174"/>
                    <a:pt x="232" y="17406"/>
                  </a:cubicBezTo>
                  <a:lnTo>
                    <a:pt x="6170" y="23347"/>
                  </a:lnTo>
                  <a:lnTo>
                    <a:pt x="6167" y="23347"/>
                  </a:lnTo>
                  <a:lnTo>
                    <a:pt x="6929" y="24109"/>
                  </a:lnTo>
                  <a:cubicBezTo>
                    <a:pt x="7154" y="24343"/>
                    <a:pt x="7152" y="24712"/>
                    <a:pt x="6924" y="24942"/>
                  </a:cubicBezTo>
                  <a:lnTo>
                    <a:pt x="6805" y="25059"/>
                  </a:lnTo>
                  <a:cubicBezTo>
                    <a:pt x="6574" y="25290"/>
                    <a:pt x="6119" y="25508"/>
                    <a:pt x="5794" y="25537"/>
                  </a:cubicBezTo>
                  <a:cubicBezTo>
                    <a:pt x="5794" y="25537"/>
                    <a:pt x="4883" y="25625"/>
                    <a:pt x="4322" y="26188"/>
                  </a:cubicBezTo>
                  <a:cubicBezTo>
                    <a:pt x="3610" y="26900"/>
                    <a:pt x="3397" y="27971"/>
                    <a:pt x="3781" y="28903"/>
                  </a:cubicBezTo>
                  <a:cubicBezTo>
                    <a:pt x="4167" y="29833"/>
                    <a:pt x="5075" y="30441"/>
                    <a:pt x="6083" y="30441"/>
                  </a:cubicBezTo>
                  <a:cubicBezTo>
                    <a:pt x="6102" y="30441"/>
                    <a:pt x="6119" y="30436"/>
                    <a:pt x="6138" y="30436"/>
                  </a:cubicBezTo>
                  <a:cubicBezTo>
                    <a:pt x="6148" y="30436"/>
                    <a:pt x="6158" y="30437"/>
                    <a:pt x="6170" y="30437"/>
                  </a:cubicBezTo>
                  <a:cubicBezTo>
                    <a:pt x="6173" y="30437"/>
                    <a:pt x="6175" y="30437"/>
                    <a:pt x="6177" y="30437"/>
                  </a:cubicBezTo>
                  <a:cubicBezTo>
                    <a:pt x="6835" y="30437"/>
                    <a:pt x="7466" y="30175"/>
                    <a:pt x="7933" y="29710"/>
                  </a:cubicBezTo>
                  <a:cubicBezTo>
                    <a:pt x="8494" y="29145"/>
                    <a:pt x="8582" y="28239"/>
                    <a:pt x="8582" y="28239"/>
                  </a:cubicBezTo>
                  <a:cubicBezTo>
                    <a:pt x="8614" y="27911"/>
                    <a:pt x="8829" y="27456"/>
                    <a:pt x="9059" y="27225"/>
                  </a:cubicBezTo>
                  <a:lnTo>
                    <a:pt x="9129" y="27154"/>
                  </a:lnTo>
                  <a:cubicBezTo>
                    <a:pt x="9243" y="27043"/>
                    <a:pt x="9394" y="26981"/>
                    <a:pt x="9551" y="26981"/>
                  </a:cubicBezTo>
                  <a:cubicBezTo>
                    <a:pt x="9708" y="26981"/>
                    <a:pt x="9859" y="27043"/>
                    <a:pt x="9970" y="27154"/>
                  </a:cubicBezTo>
                  <a:lnTo>
                    <a:pt x="11033" y="28217"/>
                  </a:lnTo>
                  <a:lnTo>
                    <a:pt x="11033" y="28211"/>
                  </a:lnTo>
                  <a:lnTo>
                    <a:pt x="16621" y="33800"/>
                  </a:lnTo>
                  <a:cubicBezTo>
                    <a:pt x="16734" y="33909"/>
                    <a:pt x="16885" y="33971"/>
                    <a:pt x="17043" y="33971"/>
                  </a:cubicBezTo>
                  <a:cubicBezTo>
                    <a:pt x="17192" y="33970"/>
                    <a:pt x="17337" y="33913"/>
                    <a:pt x="17445" y="33810"/>
                  </a:cubicBezTo>
                  <a:cubicBezTo>
                    <a:pt x="17450" y="33805"/>
                    <a:pt x="17457" y="33803"/>
                    <a:pt x="17462" y="33800"/>
                  </a:cubicBezTo>
                  <a:lnTo>
                    <a:pt x="23088" y="28172"/>
                  </a:lnTo>
                  <a:lnTo>
                    <a:pt x="24154" y="27106"/>
                  </a:lnTo>
                  <a:cubicBezTo>
                    <a:pt x="24209" y="27053"/>
                    <a:pt x="24274" y="27010"/>
                    <a:pt x="24346" y="26981"/>
                  </a:cubicBezTo>
                  <a:cubicBezTo>
                    <a:pt x="24418" y="26951"/>
                    <a:pt x="24494" y="26937"/>
                    <a:pt x="24569" y="26937"/>
                  </a:cubicBezTo>
                  <a:cubicBezTo>
                    <a:pt x="24724" y="26937"/>
                    <a:pt x="24876" y="26998"/>
                    <a:pt x="24990" y="27113"/>
                  </a:cubicBezTo>
                  <a:lnTo>
                    <a:pt x="25063" y="27187"/>
                  </a:lnTo>
                  <a:cubicBezTo>
                    <a:pt x="25067" y="27190"/>
                    <a:pt x="25070" y="27195"/>
                    <a:pt x="25074" y="27199"/>
                  </a:cubicBezTo>
                  <a:cubicBezTo>
                    <a:pt x="25274" y="27444"/>
                    <a:pt x="25450" y="27834"/>
                    <a:pt x="25480" y="28124"/>
                  </a:cubicBezTo>
                  <a:cubicBezTo>
                    <a:pt x="25480" y="28124"/>
                    <a:pt x="25556" y="28865"/>
                    <a:pt x="25985" y="29423"/>
                  </a:cubicBezTo>
                  <a:cubicBezTo>
                    <a:pt x="26049" y="29516"/>
                    <a:pt x="26119" y="29603"/>
                    <a:pt x="26198" y="29684"/>
                  </a:cubicBezTo>
                  <a:cubicBezTo>
                    <a:pt x="26689" y="30182"/>
                    <a:pt x="27336" y="30431"/>
                    <a:pt x="27983" y="30431"/>
                  </a:cubicBezTo>
                  <a:cubicBezTo>
                    <a:pt x="28624" y="30431"/>
                    <a:pt x="29265" y="30187"/>
                    <a:pt x="29754" y="29698"/>
                  </a:cubicBezTo>
                  <a:cubicBezTo>
                    <a:pt x="30737" y="28716"/>
                    <a:pt x="30732" y="27120"/>
                    <a:pt x="29742" y="26143"/>
                  </a:cubicBezTo>
                  <a:cubicBezTo>
                    <a:pt x="29667" y="26069"/>
                    <a:pt x="29584" y="26001"/>
                    <a:pt x="29497" y="25941"/>
                  </a:cubicBezTo>
                  <a:cubicBezTo>
                    <a:pt x="28937" y="25500"/>
                    <a:pt x="28182" y="25421"/>
                    <a:pt x="28182" y="25421"/>
                  </a:cubicBezTo>
                  <a:cubicBezTo>
                    <a:pt x="27878" y="25392"/>
                    <a:pt x="27470" y="25203"/>
                    <a:pt x="27226" y="24990"/>
                  </a:cubicBezTo>
                  <a:lnTo>
                    <a:pt x="27168" y="24932"/>
                  </a:lnTo>
                  <a:cubicBezTo>
                    <a:pt x="26938" y="24703"/>
                    <a:pt x="26936" y="24331"/>
                    <a:pt x="27164" y="24099"/>
                  </a:cubicBezTo>
                  <a:lnTo>
                    <a:pt x="29146" y="22115"/>
                  </a:lnTo>
                  <a:lnTo>
                    <a:pt x="33856" y="17407"/>
                  </a:lnTo>
                  <a:cubicBezTo>
                    <a:pt x="33861" y="17402"/>
                    <a:pt x="33861" y="17397"/>
                    <a:pt x="33866" y="17392"/>
                  </a:cubicBezTo>
                  <a:cubicBezTo>
                    <a:pt x="34086" y="17160"/>
                    <a:pt x="34081" y="16795"/>
                    <a:pt x="33856" y="16566"/>
                  </a:cubicBezTo>
                  <a:lnTo>
                    <a:pt x="27162" y="9873"/>
                  </a:lnTo>
                  <a:cubicBezTo>
                    <a:pt x="27052" y="9764"/>
                    <a:pt x="26905" y="9701"/>
                    <a:pt x="26750" y="9701"/>
                  </a:cubicBezTo>
                  <a:cubicBezTo>
                    <a:pt x="26748" y="9701"/>
                    <a:pt x="26746" y="9701"/>
                    <a:pt x="26744" y="9701"/>
                  </a:cubicBezTo>
                  <a:cubicBezTo>
                    <a:pt x="26586" y="9701"/>
                    <a:pt x="26435" y="9763"/>
                    <a:pt x="26323" y="9873"/>
                  </a:cubicBezTo>
                  <a:lnTo>
                    <a:pt x="26249" y="9948"/>
                  </a:lnTo>
                  <a:cubicBezTo>
                    <a:pt x="26019" y="10178"/>
                    <a:pt x="25803" y="10635"/>
                    <a:pt x="25774" y="10961"/>
                  </a:cubicBezTo>
                  <a:cubicBezTo>
                    <a:pt x="25774" y="10961"/>
                    <a:pt x="25685" y="11869"/>
                    <a:pt x="25122" y="12434"/>
                  </a:cubicBezTo>
                  <a:cubicBezTo>
                    <a:pt x="24634" y="12928"/>
                    <a:pt x="23990" y="13175"/>
                    <a:pt x="23347" y="13175"/>
                  </a:cubicBezTo>
                  <a:cubicBezTo>
                    <a:pt x="22709" y="13175"/>
                    <a:pt x="22072" y="12932"/>
                    <a:pt x="21586" y="12446"/>
                  </a:cubicBezTo>
                  <a:cubicBezTo>
                    <a:pt x="20608" y="11467"/>
                    <a:pt x="20613" y="9881"/>
                    <a:pt x="21598" y="8910"/>
                  </a:cubicBezTo>
                  <a:cubicBezTo>
                    <a:pt x="22163" y="8347"/>
                    <a:pt x="23071" y="8258"/>
                    <a:pt x="23071" y="8258"/>
                  </a:cubicBezTo>
                  <a:cubicBezTo>
                    <a:pt x="23395" y="8227"/>
                    <a:pt x="23850" y="8014"/>
                    <a:pt x="24080" y="7782"/>
                  </a:cubicBezTo>
                  <a:lnTo>
                    <a:pt x="24159" y="7709"/>
                  </a:lnTo>
                  <a:cubicBezTo>
                    <a:pt x="24389" y="7475"/>
                    <a:pt x="24389" y="7099"/>
                    <a:pt x="24159" y="6866"/>
                  </a:cubicBezTo>
                  <a:lnTo>
                    <a:pt x="17465" y="172"/>
                  </a:lnTo>
                  <a:cubicBezTo>
                    <a:pt x="17352" y="63"/>
                    <a:pt x="17201" y="1"/>
                    <a:pt x="1704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7203;p74"/>
            <p:cNvSpPr/>
            <p:nvPr/>
          </p:nvSpPr>
          <p:spPr>
            <a:xfrm flipH="1">
              <a:off x="865779" y="2190662"/>
              <a:ext cx="408898" cy="407518"/>
            </a:xfrm>
            <a:custGeom>
              <a:avLst/>
              <a:gdLst/>
              <a:ahLst/>
              <a:cxnLst/>
              <a:rect l="l" t="t" r="r" b="b"/>
              <a:pathLst>
                <a:path w="34089" h="33974" extrusionOk="0">
                  <a:moveTo>
                    <a:pt x="17044" y="0"/>
                  </a:moveTo>
                  <a:cubicBezTo>
                    <a:pt x="16893" y="2"/>
                    <a:pt x="16750" y="60"/>
                    <a:pt x="16640" y="163"/>
                  </a:cubicBezTo>
                  <a:lnTo>
                    <a:pt x="12729" y="4075"/>
                  </a:lnTo>
                  <a:lnTo>
                    <a:pt x="12729" y="4070"/>
                  </a:lnTo>
                  <a:lnTo>
                    <a:pt x="10005" y="6793"/>
                  </a:lnTo>
                  <a:cubicBezTo>
                    <a:pt x="9890" y="6904"/>
                    <a:pt x="9742" y="6959"/>
                    <a:pt x="9595" y="6959"/>
                  </a:cubicBezTo>
                  <a:cubicBezTo>
                    <a:pt x="9444" y="6959"/>
                    <a:pt x="9293" y="6901"/>
                    <a:pt x="9178" y="6787"/>
                  </a:cubicBezTo>
                  <a:lnTo>
                    <a:pt x="9104" y="6713"/>
                  </a:lnTo>
                  <a:cubicBezTo>
                    <a:pt x="8874" y="6481"/>
                    <a:pt x="8660" y="6026"/>
                    <a:pt x="8625" y="5702"/>
                  </a:cubicBezTo>
                  <a:cubicBezTo>
                    <a:pt x="8625" y="5702"/>
                    <a:pt x="8539" y="4792"/>
                    <a:pt x="7976" y="4229"/>
                  </a:cubicBezTo>
                  <a:cubicBezTo>
                    <a:pt x="7478" y="3726"/>
                    <a:pt x="6821" y="3474"/>
                    <a:pt x="6165" y="3474"/>
                  </a:cubicBezTo>
                  <a:cubicBezTo>
                    <a:pt x="5524" y="3474"/>
                    <a:pt x="4883" y="3714"/>
                    <a:pt x="4388" y="4197"/>
                  </a:cubicBezTo>
                  <a:cubicBezTo>
                    <a:pt x="3384" y="5172"/>
                    <a:pt x="3354" y="6775"/>
                    <a:pt x="4322" y="7785"/>
                  </a:cubicBezTo>
                  <a:cubicBezTo>
                    <a:pt x="4884" y="8350"/>
                    <a:pt x="5795" y="8439"/>
                    <a:pt x="5795" y="8439"/>
                  </a:cubicBezTo>
                  <a:cubicBezTo>
                    <a:pt x="6118" y="8468"/>
                    <a:pt x="6573" y="8686"/>
                    <a:pt x="6804" y="8916"/>
                  </a:cubicBezTo>
                  <a:lnTo>
                    <a:pt x="6924" y="9033"/>
                  </a:lnTo>
                  <a:cubicBezTo>
                    <a:pt x="7153" y="9267"/>
                    <a:pt x="7153" y="9641"/>
                    <a:pt x="6924" y="9874"/>
                  </a:cubicBezTo>
                  <a:lnTo>
                    <a:pt x="3488" y="13310"/>
                  </a:lnTo>
                  <a:lnTo>
                    <a:pt x="310" y="16487"/>
                  </a:lnTo>
                  <a:lnTo>
                    <a:pt x="233" y="16566"/>
                  </a:lnTo>
                  <a:cubicBezTo>
                    <a:pt x="1" y="16798"/>
                    <a:pt x="1" y="17174"/>
                    <a:pt x="233" y="17405"/>
                  </a:cubicBezTo>
                  <a:lnTo>
                    <a:pt x="6926" y="24099"/>
                  </a:lnTo>
                  <a:cubicBezTo>
                    <a:pt x="7156" y="24332"/>
                    <a:pt x="7156" y="24706"/>
                    <a:pt x="6926" y="24938"/>
                  </a:cubicBezTo>
                  <a:lnTo>
                    <a:pt x="6919" y="24945"/>
                  </a:lnTo>
                  <a:cubicBezTo>
                    <a:pt x="6688" y="25177"/>
                    <a:pt x="6233" y="25391"/>
                    <a:pt x="5908" y="25420"/>
                  </a:cubicBezTo>
                  <a:cubicBezTo>
                    <a:pt x="5908" y="25420"/>
                    <a:pt x="4999" y="25511"/>
                    <a:pt x="4436" y="26074"/>
                  </a:cubicBezTo>
                  <a:cubicBezTo>
                    <a:pt x="3478" y="27047"/>
                    <a:pt x="3485" y="28613"/>
                    <a:pt x="4451" y="29579"/>
                  </a:cubicBezTo>
                  <a:cubicBezTo>
                    <a:pt x="4938" y="30065"/>
                    <a:pt x="5575" y="30309"/>
                    <a:pt x="6213" y="30309"/>
                  </a:cubicBezTo>
                  <a:cubicBezTo>
                    <a:pt x="6843" y="30309"/>
                    <a:pt x="7473" y="30072"/>
                    <a:pt x="7958" y="29596"/>
                  </a:cubicBezTo>
                  <a:cubicBezTo>
                    <a:pt x="8522" y="29031"/>
                    <a:pt x="8608" y="28125"/>
                    <a:pt x="8608" y="28125"/>
                  </a:cubicBezTo>
                  <a:cubicBezTo>
                    <a:pt x="8642" y="27797"/>
                    <a:pt x="8857" y="27341"/>
                    <a:pt x="9087" y="27111"/>
                  </a:cubicBezTo>
                  <a:lnTo>
                    <a:pt x="9090" y="27107"/>
                  </a:lnTo>
                  <a:cubicBezTo>
                    <a:pt x="9204" y="26996"/>
                    <a:pt x="9355" y="26934"/>
                    <a:pt x="9513" y="26934"/>
                  </a:cubicBezTo>
                  <a:cubicBezTo>
                    <a:pt x="9669" y="26934"/>
                    <a:pt x="9820" y="26996"/>
                    <a:pt x="9930" y="27107"/>
                  </a:cubicBezTo>
                  <a:lnTo>
                    <a:pt x="16623" y="33801"/>
                  </a:lnTo>
                  <a:cubicBezTo>
                    <a:pt x="16741" y="33916"/>
                    <a:pt x="16893" y="33973"/>
                    <a:pt x="17045" y="33973"/>
                  </a:cubicBezTo>
                  <a:cubicBezTo>
                    <a:pt x="17198" y="33973"/>
                    <a:pt x="17350" y="33916"/>
                    <a:pt x="17468" y="33801"/>
                  </a:cubicBezTo>
                  <a:lnTo>
                    <a:pt x="24161" y="27107"/>
                  </a:lnTo>
                  <a:cubicBezTo>
                    <a:pt x="24391" y="26874"/>
                    <a:pt x="24391" y="26500"/>
                    <a:pt x="24161" y="26266"/>
                  </a:cubicBezTo>
                  <a:lnTo>
                    <a:pt x="24082" y="26193"/>
                  </a:lnTo>
                  <a:cubicBezTo>
                    <a:pt x="23852" y="25963"/>
                    <a:pt x="23396" y="25746"/>
                    <a:pt x="23073" y="25714"/>
                  </a:cubicBezTo>
                  <a:cubicBezTo>
                    <a:pt x="23073" y="25714"/>
                    <a:pt x="22167" y="25628"/>
                    <a:pt x="21600" y="25063"/>
                  </a:cubicBezTo>
                  <a:cubicBezTo>
                    <a:pt x="20626" y="24092"/>
                    <a:pt x="20631" y="22513"/>
                    <a:pt x="21600" y="21541"/>
                  </a:cubicBezTo>
                  <a:cubicBezTo>
                    <a:pt x="22087" y="21055"/>
                    <a:pt x="22725" y="20812"/>
                    <a:pt x="23362" y="20812"/>
                  </a:cubicBezTo>
                  <a:cubicBezTo>
                    <a:pt x="24000" y="20812"/>
                    <a:pt x="24637" y="21055"/>
                    <a:pt x="25124" y="21541"/>
                  </a:cubicBezTo>
                  <a:cubicBezTo>
                    <a:pt x="25685" y="22104"/>
                    <a:pt x="25776" y="23016"/>
                    <a:pt x="25776" y="23016"/>
                  </a:cubicBezTo>
                  <a:cubicBezTo>
                    <a:pt x="25805" y="23338"/>
                    <a:pt x="26022" y="23793"/>
                    <a:pt x="26252" y="24025"/>
                  </a:cubicBezTo>
                  <a:lnTo>
                    <a:pt x="26325" y="24099"/>
                  </a:lnTo>
                  <a:cubicBezTo>
                    <a:pt x="26437" y="24209"/>
                    <a:pt x="26588" y="24270"/>
                    <a:pt x="26746" y="24270"/>
                  </a:cubicBezTo>
                  <a:cubicBezTo>
                    <a:pt x="26902" y="24270"/>
                    <a:pt x="27053" y="24209"/>
                    <a:pt x="27165" y="24099"/>
                  </a:cubicBezTo>
                  <a:lnTo>
                    <a:pt x="33858" y="17405"/>
                  </a:lnTo>
                  <a:cubicBezTo>
                    <a:pt x="34088" y="17172"/>
                    <a:pt x="34087" y="16798"/>
                    <a:pt x="33855" y="16566"/>
                  </a:cubicBezTo>
                  <a:lnTo>
                    <a:pt x="28225" y="10937"/>
                  </a:lnTo>
                  <a:lnTo>
                    <a:pt x="27163" y="9874"/>
                  </a:lnTo>
                  <a:cubicBezTo>
                    <a:pt x="27051" y="9763"/>
                    <a:pt x="26900" y="9701"/>
                    <a:pt x="26742" y="9701"/>
                  </a:cubicBezTo>
                  <a:cubicBezTo>
                    <a:pt x="26585" y="9701"/>
                    <a:pt x="26434" y="9763"/>
                    <a:pt x="26322" y="9874"/>
                  </a:cubicBezTo>
                  <a:lnTo>
                    <a:pt x="26252" y="9945"/>
                  </a:lnTo>
                  <a:cubicBezTo>
                    <a:pt x="26022" y="10176"/>
                    <a:pt x="25807" y="10631"/>
                    <a:pt x="25773" y="10959"/>
                  </a:cubicBezTo>
                  <a:cubicBezTo>
                    <a:pt x="25773" y="10959"/>
                    <a:pt x="25687" y="11865"/>
                    <a:pt x="25124" y="12430"/>
                  </a:cubicBezTo>
                  <a:cubicBezTo>
                    <a:pt x="24657" y="12897"/>
                    <a:pt x="24024" y="13159"/>
                    <a:pt x="23363" y="13159"/>
                  </a:cubicBezTo>
                  <a:cubicBezTo>
                    <a:pt x="23351" y="13159"/>
                    <a:pt x="23341" y="13156"/>
                    <a:pt x="23329" y="13156"/>
                  </a:cubicBezTo>
                  <a:cubicBezTo>
                    <a:pt x="23312" y="13156"/>
                    <a:pt x="23293" y="13161"/>
                    <a:pt x="23276" y="13161"/>
                  </a:cubicBezTo>
                  <a:cubicBezTo>
                    <a:pt x="22268" y="13161"/>
                    <a:pt x="21358" y="12553"/>
                    <a:pt x="20974" y="11623"/>
                  </a:cubicBezTo>
                  <a:cubicBezTo>
                    <a:pt x="20588" y="10691"/>
                    <a:pt x="20801" y="9620"/>
                    <a:pt x="21513" y="8908"/>
                  </a:cubicBezTo>
                  <a:cubicBezTo>
                    <a:pt x="22076" y="8345"/>
                    <a:pt x="22987" y="8257"/>
                    <a:pt x="22987" y="8257"/>
                  </a:cubicBezTo>
                  <a:cubicBezTo>
                    <a:pt x="23310" y="8228"/>
                    <a:pt x="23765" y="8010"/>
                    <a:pt x="23996" y="7779"/>
                  </a:cubicBezTo>
                  <a:lnTo>
                    <a:pt x="24117" y="7662"/>
                  </a:lnTo>
                  <a:cubicBezTo>
                    <a:pt x="24345" y="7432"/>
                    <a:pt x="24347" y="7063"/>
                    <a:pt x="24122" y="6831"/>
                  </a:cubicBezTo>
                  <a:lnTo>
                    <a:pt x="23358" y="6067"/>
                  </a:lnTo>
                  <a:lnTo>
                    <a:pt x="17464" y="174"/>
                  </a:lnTo>
                  <a:cubicBezTo>
                    <a:pt x="17353" y="64"/>
                    <a:pt x="17202" y="0"/>
                    <a:pt x="17044" y="0"/>
                  </a:cubicBezTo>
                  <a:close/>
                </a:path>
              </a:pathLst>
            </a:custGeom>
            <a:solidFill>
              <a:srgbClr val="A5B7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7204;p74"/>
            <p:cNvSpPr/>
            <p:nvPr/>
          </p:nvSpPr>
          <p:spPr>
            <a:xfrm>
              <a:off x="246070" y="1983826"/>
              <a:ext cx="408910" cy="407494"/>
            </a:xfrm>
            <a:custGeom>
              <a:avLst/>
              <a:gdLst/>
              <a:ahLst/>
              <a:cxnLst/>
              <a:rect l="l" t="t" r="r" b="b"/>
              <a:pathLst>
                <a:path w="34090" h="33972" extrusionOk="0">
                  <a:moveTo>
                    <a:pt x="17046" y="1"/>
                  </a:moveTo>
                  <a:cubicBezTo>
                    <a:pt x="16894" y="1"/>
                    <a:pt x="16742" y="59"/>
                    <a:pt x="16626" y="174"/>
                  </a:cubicBezTo>
                  <a:lnTo>
                    <a:pt x="9933" y="6868"/>
                  </a:lnTo>
                  <a:cubicBezTo>
                    <a:pt x="9821" y="6978"/>
                    <a:pt x="9670" y="7041"/>
                    <a:pt x="9512" y="7041"/>
                  </a:cubicBezTo>
                  <a:cubicBezTo>
                    <a:pt x="9354" y="7041"/>
                    <a:pt x="9203" y="6978"/>
                    <a:pt x="9094" y="6868"/>
                  </a:cubicBezTo>
                  <a:lnTo>
                    <a:pt x="9087" y="6861"/>
                  </a:lnTo>
                  <a:cubicBezTo>
                    <a:pt x="8857" y="6629"/>
                    <a:pt x="8642" y="6175"/>
                    <a:pt x="8611" y="5850"/>
                  </a:cubicBezTo>
                  <a:cubicBezTo>
                    <a:pt x="8611" y="5850"/>
                    <a:pt x="8522" y="4941"/>
                    <a:pt x="7959" y="4378"/>
                  </a:cubicBezTo>
                  <a:cubicBezTo>
                    <a:pt x="7469" y="3863"/>
                    <a:pt x="6813" y="3605"/>
                    <a:pt x="6156" y="3605"/>
                  </a:cubicBezTo>
                  <a:cubicBezTo>
                    <a:pt x="5520" y="3605"/>
                    <a:pt x="4883" y="3847"/>
                    <a:pt x="4396" y="4333"/>
                  </a:cubicBezTo>
                  <a:cubicBezTo>
                    <a:pt x="3407" y="5322"/>
                    <a:pt x="3425" y="6932"/>
                    <a:pt x="4435" y="7898"/>
                  </a:cubicBezTo>
                  <a:cubicBezTo>
                    <a:pt x="5002" y="8462"/>
                    <a:pt x="5908" y="8553"/>
                    <a:pt x="5908" y="8553"/>
                  </a:cubicBezTo>
                  <a:cubicBezTo>
                    <a:pt x="6232" y="8583"/>
                    <a:pt x="6687" y="8797"/>
                    <a:pt x="6919" y="9027"/>
                  </a:cubicBezTo>
                  <a:lnTo>
                    <a:pt x="6926" y="9034"/>
                  </a:lnTo>
                  <a:cubicBezTo>
                    <a:pt x="7156" y="9267"/>
                    <a:pt x="7156" y="9642"/>
                    <a:pt x="6926" y="9875"/>
                  </a:cubicBezTo>
                  <a:lnTo>
                    <a:pt x="232" y="16567"/>
                  </a:lnTo>
                  <a:cubicBezTo>
                    <a:pt x="1" y="16798"/>
                    <a:pt x="1" y="17174"/>
                    <a:pt x="232" y="17406"/>
                  </a:cubicBezTo>
                  <a:lnTo>
                    <a:pt x="6411" y="23585"/>
                  </a:lnTo>
                  <a:lnTo>
                    <a:pt x="6926" y="24100"/>
                  </a:lnTo>
                  <a:cubicBezTo>
                    <a:pt x="6969" y="24141"/>
                    <a:pt x="7020" y="24173"/>
                    <a:pt x="7073" y="24197"/>
                  </a:cubicBezTo>
                  <a:cubicBezTo>
                    <a:pt x="7158" y="24244"/>
                    <a:pt x="7250" y="24269"/>
                    <a:pt x="7345" y="24273"/>
                  </a:cubicBezTo>
                  <a:cubicBezTo>
                    <a:pt x="7503" y="24273"/>
                    <a:pt x="7654" y="24211"/>
                    <a:pt x="7765" y="24101"/>
                  </a:cubicBezTo>
                  <a:lnTo>
                    <a:pt x="7839" y="24027"/>
                  </a:lnTo>
                  <a:cubicBezTo>
                    <a:pt x="8069" y="23796"/>
                    <a:pt x="8283" y="23341"/>
                    <a:pt x="8318" y="23013"/>
                  </a:cubicBezTo>
                  <a:cubicBezTo>
                    <a:pt x="8318" y="23013"/>
                    <a:pt x="8405" y="22107"/>
                    <a:pt x="8967" y="21541"/>
                  </a:cubicBezTo>
                  <a:cubicBezTo>
                    <a:pt x="9183" y="21324"/>
                    <a:pt x="9437" y="21149"/>
                    <a:pt x="9717" y="21026"/>
                  </a:cubicBezTo>
                  <a:cubicBezTo>
                    <a:pt x="10047" y="20876"/>
                    <a:pt x="10396" y="20805"/>
                    <a:pt x="10740" y="20805"/>
                  </a:cubicBezTo>
                  <a:cubicBezTo>
                    <a:pt x="11539" y="20805"/>
                    <a:pt x="12316" y="21191"/>
                    <a:pt x="12792" y="21886"/>
                  </a:cubicBezTo>
                  <a:cubicBezTo>
                    <a:pt x="13474" y="22879"/>
                    <a:pt x="13347" y="24218"/>
                    <a:pt x="12490" y="25064"/>
                  </a:cubicBezTo>
                  <a:cubicBezTo>
                    <a:pt x="12119" y="25437"/>
                    <a:pt x="11599" y="25600"/>
                    <a:pt x="11289" y="25668"/>
                  </a:cubicBezTo>
                  <a:cubicBezTo>
                    <a:pt x="11157" y="25704"/>
                    <a:pt x="11023" y="25732"/>
                    <a:pt x="10887" y="25749"/>
                  </a:cubicBezTo>
                  <a:cubicBezTo>
                    <a:pt x="10830" y="25757"/>
                    <a:pt x="10775" y="25769"/>
                    <a:pt x="10722" y="25785"/>
                  </a:cubicBezTo>
                  <a:cubicBezTo>
                    <a:pt x="10456" y="25871"/>
                    <a:pt x="10173" y="26027"/>
                    <a:pt x="10008" y="26193"/>
                  </a:cubicBezTo>
                  <a:lnTo>
                    <a:pt x="9933" y="26265"/>
                  </a:lnTo>
                  <a:cubicBezTo>
                    <a:pt x="9699" y="26497"/>
                    <a:pt x="9699" y="26875"/>
                    <a:pt x="9933" y="27106"/>
                  </a:cubicBezTo>
                  <a:lnTo>
                    <a:pt x="11412" y="28584"/>
                  </a:lnTo>
                  <a:lnTo>
                    <a:pt x="16625" y="33798"/>
                  </a:lnTo>
                  <a:cubicBezTo>
                    <a:pt x="16736" y="33908"/>
                    <a:pt x="16887" y="33972"/>
                    <a:pt x="17043" y="33972"/>
                  </a:cubicBezTo>
                  <a:cubicBezTo>
                    <a:pt x="17198" y="33970"/>
                    <a:pt x="17347" y="33910"/>
                    <a:pt x="17459" y="33802"/>
                  </a:cubicBezTo>
                  <a:lnTo>
                    <a:pt x="20636" y="30627"/>
                  </a:lnTo>
                  <a:lnTo>
                    <a:pt x="24073" y="27189"/>
                  </a:lnTo>
                  <a:cubicBezTo>
                    <a:pt x="24300" y="26955"/>
                    <a:pt x="24300" y="26581"/>
                    <a:pt x="24073" y="26348"/>
                  </a:cubicBezTo>
                  <a:lnTo>
                    <a:pt x="23953" y="26231"/>
                  </a:lnTo>
                  <a:cubicBezTo>
                    <a:pt x="23722" y="26001"/>
                    <a:pt x="23267" y="25783"/>
                    <a:pt x="22942" y="25754"/>
                  </a:cubicBezTo>
                  <a:cubicBezTo>
                    <a:pt x="22942" y="25754"/>
                    <a:pt x="22033" y="25665"/>
                    <a:pt x="21470" y="25100"/>
                  </a:cubicBezTo>
                  <a:cubicBezTo>
                    <a:pt x="20528" y="24086"/>
                    <a:pt x="20569" y="22503"/>
                    <a:pt x="21561" y="21539"/>
                  </a:cubicBezTo>
                  <a:cubicBezTo>
                    <a:pt x="22056" y="21057"/>
                    <a:pt x="22698" y="20816"/>
                    <a:pt x="23340" y="20816"/>
                  </a:cubicBezTo>
                  <a:cubicBezTo>
                    <a:pt x="23985" y="20816"/>
                    <a:pt x="24629" y="21059"/>
                    <a:pt x="25125" y="21544"/>
                  </a:cubicBezTo>
                  <a:cubicBezTo>
                    <a:pt x="25687" y="22107"/>
                    <a:pt x="25774" y="23017"/>
                    <a:pt x="25774" y="23017"/>
                  </a:cubicBezTo>
                  <a:cubicBezTo>
                    <a:pt x="25807" y="23341"/>
                    <a:pt x="26021" y="23796"/>
                    <a:pt x="26253" y="24027"/>
                  </a:cubicBezTo>
                  <a:lnTo>
                    <a:pt x="26325" y="24101"/>
                  </a:lnTo>
                  <a:cubicBezTo>
                    <a:pt x="26441" y="24216"/>
                    <a:pt x="26592" y="24274"/>
                    <a:pt x="26744" y="24274"/>
                  </a:cubicBezTo>
                  <a:cubicBezTo>
                    <a:pt x="26891" y="24274"/>
                    <a:pt x="27038" y="24219"/>
                    <a:pt x="27152" y="24110"/>
                  </a:cubicBezTo>
                  <a:lnTo>
                    <a:pt x="29878" y="21384"/>
                  </a:lnTo>
                  <a:lnTo>
                    <a:pt x="33774" y="17487"/>
                  </a:lnTo>
                  <a:cubicBezTo>
                    <a:pt x="33779" y="17482"/>
                    <a:pt x="33786" y="17482"/>
                    <a:pt x="33791" y="17476"/>
                  </a:cubicBezTo>
                  <a:lnTo>
                    <a:pt x="33860" y="17408"/>
                  </a:lnTo>
                  <a:cubicBezTo>
                    <a:pt x="34090" y="17174"/>
                    <a:pt x="34090" y="16798"/>
                    <a:pt x="33860" y="16567"/>
                  </a:cubicBezTo>
                  <a:lnTo>
                    <a:pt x="27166" y="9875"/>
                  </a:lnTo>
                  <a:cubicBezTo>
                    <a:pt x="26934" y="9643"/>
                    <a:pt x="26934" y="9267"/>
                    <a:pt x="27166" y="9036"/>
                  </a:cubicBezTo>
                  <a:lnTo>
                    <a:pt x="27283" y="8914"/>
                  </a:lnTo>
                  <a:cubicBezTo>
                    <a:pt x="27513" y="8684"/>
                    <a:pt x="27973" y="8469"/>
                    <a:pt x="28297" y="8437"/>
                  </a:cubicBezTo>
                  <a:cubicBezTo>
                    <a:pt x="28297" y="8437"/>
                    <a:pt x="29203" y="8349"/>
                    <a:pt x="29770" y="7786"/>
                  </a:cubicBezTo>
                  <a:cubicBezTo>
                    <a:pt x="30769" y="6818"/>
                    <a:pt x="30782" y="5219"/>
                    <a:pt x="29799" y="4235"/>
                  </a:cubicBezTo>
                  <a:cubicBezTo>
                    <a:pt x="29311" y="3748"/>
                    <a:pt x="28674" y="3505"/>
                    <a:pt x="28036" y="3505"/>
                  </a:cubicBezTo>
                  <a:cubicBezTo>
                    <a:pt x="27385" y="3505"/>
                    <a:pt x="26735" y="3758"/>
                    <a:pt x="26246" y="4263"/>
                  </a:cubicBezTo>
                  <a:cubicBezTo>
                    <a:pt x="25685" y="4826"/>
                    <a:pt x="25594" y="5735"/>
                    <a:pt x="25594" y="5735"/>
                  </a:cubicBezTo>
                  <a:cubicBezTo>
                    <a:pt x="25563" y="6060"/>
                    <a:pt x="25350" y="6514"/>
                    <a:pt x="25119" y="6746"/>
                  </a:cubicBezTo>
                  <a:lnTo>
                    <a:pt x="24998" y="6866"/>
                  </a:lnTo>
                  <a:cubicBezTo>
                    <a:pt x="24883" y="6982"/>
                    <a:pt x="24731" y="7040"/>
                    <a:pt x="24579" y="7040"/>
                  </a:cubicBezTo>
                  <a:cubicBezTo>
                    <a:pt x="24427" y="7040"/>
                    <a:pt x="24275" y="6982"/>
                    <a:pt x="24159" y="6866"/>
                  </a:cubicBezTo>
                  <a:lnTo>
                    <a:pt x="17466" y="174"/>
                  </a:lnTo>
                  <a:cubicBezTo>
                    <a:pt x="17350" y="59"/>
                    <a:pt x="17198" y="1"/>
                    <a:pt x="17046" y="1"/>
                  </a:cubicBezTo>
                  <a:close/>
                </a:path>
              </a:pathLst>
            </a:custGeom>
            <a:solidFill>
              <a:srgbClr val="667E9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7205;p74"/>
            <p:cNvSpPr/>
            <p:nvPr/>
          </p:nvSpPr>
          <p:spPr>
            <a:xfrm flipH="1">
              <a:off x="659595" y="1983375"/>
              <a:ext cx="408862" cy="407494"/>
            </a:xfrm>
            <a:custGeom>
              <a:avLst/>
              <a:gdLst/>
              <a:ahLst/>
              <a:cxnLst/>
              <a:rect l="l" t="t" r="r" b="b"/>
              <a:pathLst>
                <a:path w="34086" h="33972" extrusionOk="0">
                  <a:moveTo>
                    <a:pt x="17043" y="1"/>
                  </a:moveTo>
                  <a:cubicBezTo>
                    <a:pt x="16887" y="1"/>
                    <a:pt x="16736" y="61"/>
                    <a:pt x="16624" y="172"/>
                  </a:cubicBezTo>
                  <a:lnTo>
                    <a:pt x="9932" y="6866"/>
                  </a:lnTo>
                  <a:cubicBezTo>
                    <a:pt x="9701" y="7099"/>
                    <a:pt x="9701" y="7475"/>
                    <a:pt x="9932" y="7709"/>
                  </a:cubicBezTo>
                  <a:lnTo>
                    <a:pt x="10003" y="7779"/>
                  </a:lnTo>
                  <a:cubicBezTo>
                    <a:pt x="10235" y="8009"/>
                    <a:pt x="10689" y="8223"/>
                    <a:pt x="11014" y="8254"/>
                  </a:cubicBezTo>
                  <a:cubicBezTo>
                    <a:pt x="11014" y="8254"/>
                    <a:pt x="11923" y="8345"/>
                    <a:pt x="12486" y="8907"/>
                  </a:cubicBezTo>
                  <a:cubicBezTo>
                    <a:pt x="13430" y="9883"/>
                    <a:pt x="13420" y="11436"/>
                    <a:pt x="12459" y="12397"/>
                  </a:cubicBezTo>
                  <a:cubicBezTo>
                    <a:pt x="11973" y="12885"/>
                    <a:pt x="11335" y="13129"/>
                    <a:pt x="10697" y="13129"/>
                  </a:cubicBezTo>
                  <a:cubicBezTo>
                    <a:pt x="10074" y="13129"/>
                    <a:pt x="9450" y="12896"/>
                    <a:pt x="8968" y="12430"/>
                  </a:cubicBezTo>
                  <a:cubicBezTo>
                    <a:pt x="8402" y="11864"/>
                    <a:pt x="8314" y="10958"/>
                    <a:pt x="8314" y="10958"/>
                  </a:cubicBezTo>
                  <a:cubicBezTo>
                    <a:pt x="8280" y="10633"/>
                    <a:pt x="8067" y="10178"/>
                    <a:pt x="7835" y="9948"/>
                  </a:cubicBezTo>
                  <a:lnTo>
                    <a:pt x="7765" y="9873"/>
                  </a:lnTo>
                  <a:cubicBezTo>
                    <a:pt x="7653" y="9763"/>
                    <a:pt x="7502" y="9701"/>
                    <a:pt x="7344" y="9699"/>
                  </a:cubicBezTo>
                  <a:cubicBezTo>
                    <a:pt x="7186" y="9699"/>
                    <a:pt x="7037" y="9763"/>
                    <a:pt x="6926" y="9873"/>
                  </a:cubicBezTo>
                  <a:lnTo>
                    <a:pt x="232" y="16566"/>
                  </a:lnTo>
                  <a:cubicBezTo>
                    <a:pt x="0" y="16800"/>
                    <a:pt x="0" y="17174"/>
                    <a:pt x="232" y="17406"/>
                  </a:cubicBezTo>
                  <a:lnTo>
                    <a:pt x="6170" y="23347"/>
                  </a:lnTo>
                  <a:lnTo>
                    <a:pt x="6167" y="23347"/>
                  </a:lnTo>
                  <a:lnTo>
                    <a:pt x="6929" y="24109"/>
                  </a:lnTo>
                  <a:cubicBezTo>
                    <a:pt x="7154" y="24343"/>
                    <a:pt x="7152" y="24712"/>
                    <a:pt x="6924" y="24942"/>
                  </a:cubicBezTo>
                  <a:lnTo>
                    <a:pt x="6805" y="25059"/>
                  </a:lnTo>
                  <a:cubicBezTo>
                    <a:pt x="6574" y="25290"/>
                    <a:pt x="6119" y="25508"/>
                    <a:pt x="5794" y="25537"/>
                  </a:cubicBezTo>
                  <a:cubicBezTo>
                    <a:pt x="5794" y="25537"/>
                    <a:pt x="4883" y="25625"/>
                    <a:pt x="4322" y="26188"/>
                  </a:cubicBezTo>
                  <a:cubicBezTo>
                    <a:pt x="3610" y="26900"/>
                    <a:pt x="3397" y="27971"/>
                    <a:pt x="3781" y="28903"/>
                  </a:cubicBezTo>
                  <a:cubicBezTo>
                    <a:pt x="4167" y="29833"/>
                    <a:pt x="5075" y="30441"/>
                    <a:pt x="6083" y="30441"/>
                  </a:cubicBezTo>
                  <a:cubicBezTo>
                    <a:pt x="6102" y="30441"/>
                    <a:pt x="6119" y="30436"/>
                    <a:pt x="6138" y="30436"/>
                  </a:cubicBezTo>
                  <a:cubicBezTo>
                    <a:pt x="6148" y="30436"/>
                    <a:pt x="6158" y="30437"/>
                    <a:pt x="6170" y="30437"/>
                  </a:cubicBezTo>
                  <a:cubicBezTo>
                    <a:pt x="6173" y="30437"/>
                    <a:pt x="6175" y="30437"/>
                    <a:pt x="6177" y="30437"/>
                  </a:cubicBezTo>
                  <a:cubicBezTo>
                    <a:pt x="6835" y="30437"/>
                    <a:pt x="7466" y="30175"/>
                    <a:pt x="7933" y="29710"/>
                  </a:cubicBezTo>
                  <a:cubicBezTo>
                    <a:pt x="8494" y="29145"/>
                    <a:pt x="8582" y="28239"/>
                    <a:pt x="8582" y="28239"/>
                  </a:cubicBezTo>
                  <a:cubicBezTo>
                    <a:pt x="8614" y="27911"/>
                    <a:pt x="8829" y="27456"/>
                    <a:pt x="9059" y="27225"/>
                  </a:cubicBezTo>
                  <a:lnTo>
                    <a:pt x="9129" y="27154"/>
                  </a:lnTo>
                  <a:cubicBezTo>
                    <a:pt x="9243" y="27043"/>
                    <a:pt x="9394" y="26981"/>
                    <a:pt x="9551" y="26981"/>
                  </a:cubicBezTo>
                  <a:cubicBezTo>
                    <a:pt x="9708" y="26981"/>
                    <a:pt x="9859" y="27043"/>
                    <a:pt x="9970" y="27154"/>
                  </a:cubicBezTo>
                  <a:lnTo>
                    <a:pt x="11033" y="28217"/>
                  </a:lnTo>
                  <a:lnTo>
                    <a:pt x="11033" y="28211"/>
                  </a:lnTo>
                  <a:lnTo>
                    <a:pt x="16621" y="33800"/>
                  </a:lnTo>
                  <a:cubicBezTo>
                    <a:pt x="16734" y="33909"/>
                    <a:pt x="16885" y="33971"/>
                    <a:pt x="17043" y="33971"/>
                  </a:cubicBezTo>
                  <a:cubicBezTo>
                    <a:pt x="17192" y="33970"/>
                    <a:pt x="17337" y="33913"/>
                    <a:pt x="17445" y="33810"/>
                  </a:cubicBezTo>
                  <a:cubicBezTo>
                    <a:pt x="17450" y="33805"/>
                    <a:pt x="17457" y="33803"/>
                    <a:pt x="17462" y="33800"/>
                  </a:cubicBezTo>
                  <a:lnTo>
                    <a:pt x="23088" y="28172"/>
                  </a:lnTo>
                  <a:lnTo>
                    <a:pt x="24154" y="27106"/>
                  </a:lnTo>
                  <a:cubicBezTo>
                    <a:pt x="24209" y="27053"/>
                    <a:pt x="24274" y="27010"/>
                    <a:pt x="24346" y="26981"/>
                  </a:cubicBezTo>
                  <a:cubicBezTo>
                    <a:pt x="24418" y="26951"/>
                    <a:pt x="24494" y="26937"/>
                    <a:pt x="24569" y="26937"/>
                  </a:cubicBezTo>
                  <a:cubicBezTo>
                    <a:pt x="24724" y="26937"/>
                    <a:pt x="24876" y="26998"/>
                    <a:pt x="24990" y="27113"/>
                  </a:cubicBezTo>
                  <a:lnTo>
                    <a:pt x="25063" y="27187"/>
                  </a:lnTo>
                  <a:cubicBezTo>
                    <a:pt x="25067" y="27190"/>
                    <a:pt x="25070" y="27195"/>
                    <a:pt x="25074" y="27199"/>
                  </a:cubicBezTo>
                  <a:cubicBezTo>
                    <a:pt x="25274" y="27444"/>
                    <a:pt x="25450" y="27834"/>
                    <a:pt x="25480" y="28124"/>
                  </a:cubicBezTo>
                  <a:cubicBezTo>
                    <a:pt x="25480" y="28124"/>
                    <a:pt x="25556" y="28865"/>
                    <a:pt x="25985" y="29423"/>
                  </a:cubicBezTo>
                  <a:cubicBezTo>
                    <a:pt x="26049" y="29516"/>
                    <a:pt x="26119" y="29603"/>
                    <a:pt x="26198" y="29684"/>
                  </a:cubicBezTo>
                  <a:cubicBezTo>
                    <a:pt x="26689" y="30182"/>
                    <a:pt x="27336" y="30431"/>
                    <a:pt x="27983" y="30431"/>
                  </a:cubicBezTo>
                  <a:cubicBezTo>
                    <a:pt x="28624" y="30431"/>
                    <a:pt x="29265" y="30187"/>
                    <a:pt x="29754" y="29698"/>
                  </a:cubicBezTo>
                  <a:cubicBezTo>
                    <a:pt x="30737" y="28716"/>
                    <a:pt x="30732" y="27120"/>
                    <a:pt x="29742" y="26143"/>
                  </a:cubicBezTo>
                  <a:cubicBezTo>
                    <a:pt x="29667" y="26069"/>
                    <a:pt x="29584" y="26001"/>
                    <a:pt x="29497" y="25941"/>
                  </a:cubicBezTo>
                  <a:cubicBezTo>
                    <a:pt x="28937" y="25500"/>
                    <a:pt x="28182" y="25421"/>
                    <a:pt x="28182" y="25421"/>
                  </a:cubicBezTo>
                  <a:cubicBezTo>
                    <a:pt x="27878" y="25392"/>
                    <a:pt x="27470" y="25203"/>
                    <a:pt x="27226" y="24990"/>
                  </a:cubicBezTo>
                  <a:lnTo>
                    <a:pt x="27168" y="24932"/>
                  </a:lnTo>
                  <a:cubicBezTo>
                    <a:pt x="26938" y="24703"/>
                    <a:pt x="26936" y="24331"/>
                    <a:pt x="27164" y="24099"/>
                  </a:cubicBezTo>
                  <a:lnTo>
                    <a:pt x="29146" y="22115"/>
                  </a:lnTo>
                  <a:lnTo>
                    <a:pt x="33856" y="17407"/>
                  </a:lnTo>
                  <a:cubicBezTo>
                    <a:pt x="33861" y="17402"/>
                    <a:pt x="33861" y="17397"/>
                    <a:pt x="33866" y="17392"/>
                  </a:cubicBezTo>
                  <a:cubicBezTo>
                    <a:pt x="34086" y="17160"/>
                    <a:pt x="34081" y="16795"/>
                    <a:pt x="33856" y="16566"/>
                  </a:cubicBezTo>
                  <a:lnTo>
                    <a:pt x="27162" y="9873"/>
                  </a:lnTo>
                  <a:cubicBezTo>
                    <a:pt x="27052" y="9764"/>
                    <a:pt x="26905" y="9701"/>
                    <a:pt x="26750" y="9701"/>
                  </a:cubicBezTo>
                  <a:cubicBezTo>
                    <a:pt x="26748" y="9701"/>
                    <a:pt x="26746" y="9701"/>
                    <a:pt x="26744" y="9701"/>
                  </a:cubicBezTo>
                  <a:cubicBezTo>
                    <a:pt x="26586" y="9701"/>
                    <a:pt x="26435" y="9763"/>
                    <a:pt x="26323" y="9873"/>
                  </a:cubicBezTo>
                  <a:lnTo>
                    <a:pt x="26249" y="9948"/>
                  </a:lnTo>
                  <a:cubicBezTo>
                    <a:pt x="26019" y="10178"/>
                    <a:pt x="25803" y="10635"/>
                    <a:pt x="25774" y="10961"/>
                  </a:cubicBezTo>
                  <a:cubicBezTo>
                    <a:pt x="25774" y="10961"/>
                    <a:pt x="25685" y="11869"/>
                    <a:pt x="25122" y="12434"/>
                  </a:cubicBezTo>
                  <a:cubicBezTo>
                    <a:pt x="24634" y="12928"/>
                    <a:pt x="23990" y="13175"/>
                    <a:pt x="23347" y="13175"/>
                  </a:cubicBezTo>
                  <a:cubicBezTo>
                    <a:pt x="22709" y="13175"/>
                    <a:pt x="22072" y="12932"/>
                    <a:pt x="21586" y="12446"/>
                  </a:cubicBezTo>
                  <a:cubicBezTo>
                    <a:pt x="20608" y="11467"/>
                    <a:pt x="20613" y="9881"/>
                    <a:pt x="21598" y="8910"/>
                  </a:cubicBezTo>
                  <a:cubicBezTo>
                    <a:pt x="22163" y="8347"/>
                    <a:pt x="23071" y="8258"/>
                    <a:pt x="23071" y="8258"/>
                  </a:cubicBezTo>
                  <a:cubicBezTo>
                    <a:pt x="23395" y="8227"/>
                    <a:pt x="23850" y="8014"/>
                    <a:pt x="24080" y="7782"/>
                  </a:cubicBezTo>
                  <a:lnTo>
                    <a:pt x="24159" y="7709"/>
                  </a:lnTo>
                  <a:cubicBezTo>
                    <a:pt x="24389" y="7475"/>
                    <a:pt x="24389" y="7099"/>
                    <a:pt x="24159" y="6866"/>
                  </a:cubicBezTo>
                  <a:lnTo>
                    <a:pt x="17465" y="172"/>
                  </a:lnTo>
                  <a:cubicBezTo>
                    <a:pt x="17352" y="63"/>
                    <a:pt x="17201" y="1"/>
                    <a:pt x="17043" y="1"/>
                  </a:cubicBezTo>
                  <a:close/>
                </a:path>
              </a:pathLst>
            </a:custGeom>
            <a:solidFill>
              <a:srgbClr val="CFD9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7206;p74"/>
            <p:cNvSpPr/>
            <p:nvPr/>
          </p:nvSpPr>
          <p:spPr>
            <a:xfrm flipH="1">
              <a:off x="451107" y="2189486"/>
              <a:ext cx="411261" cy="409845"/>
            </a:xfrm>
            <a:custGeom>
              <a:avLst/>
              <a:gdLst/>
              <a:ahLst/>
              <a:cxnLst/>
              <a:rect l="l" t="t" r="r" b="b"/>
              <a:pathLst>
                <a:path w="34286" h="34168" extrusionOk="0">
                  <a:moveTo>
                    <a:pt x="17145" y="1"/>
                  </a:moveTo>
                  <a:cubicBezTo>
                    <a:pt x="16992" y="1"/>
                    <a:pt x="16839" y="59"/>
                    <a:pt x="16722" y="176"/>
                  </a:cubicBezTo>
                  <a:lnTo>
                    <a:pt x="16686" y="210"/>
                  </a:lnTo>
                  <a:cubicBezTo>
                    <a:pt x="16681" y="215"/>
                    <a:pt x="16681" y="220"/>
                    <a:pt x="16676" y="225"/>
                  </a:cubicBezTo>
                  <a:lnTo>
                    <a:pt x="11966" y="4935"/>
                  </a:lnTo>
                  <a:lnTo>
                    <a:pt x="9984" y="6917"/>
                  </a:lnTo>
                  <a:cubicBezTo>
                    <a:pt x="9756" y="7149"/>
                    <a:pt x="9758" y="7521"/>
                    <a:pt x="9988" y="7751"/>
                  </a:cubicBezTo>
                  <a:lnTo>
                    <a:pt x="10048" y="7810"/>
                  </a:lnTo>
                  <a:cubicBezTo>
                    <a:pt x="10290" y="8021"/>
                    <a:pt x="10698" y="8211"/>
                    <a:pt x="11002" y="8239"/>
                  </a:cubicBezTo>
                  <a:cubicBezTo>
                    <a:pt x="11002" y="8239"/>
                    <a:pt x="11759" y="8319"/>
                    <a:pt x="12317" y="8760"/>
                  </a:cubicBezTo>
                  <a:cubicBezTo>
                    <a:pt x="12404" y="8821"/>
                    <a:pt x="12487" y="8887"/>
                    <a:pt x="12562" y="8963"/>
                  </a:cubicBezTo>
                  <a:cubicBezTo>
                    <a:pt x="13552" y="9938"/>
                    <a:pt x="13559" y="11536"/>
                    <a:pt x="12576" y="12516"/>
                  </a:cubicBezTo>
                  <a:cubicBezTo>
                    <a:pt x="12086" y="13006"/>
                    <a:pt x="11445" y="13250"/>
                    <a:pt x="10804" y="13250"/>
                  </a:cubicBezTo>
                  <a:cubicBezTo>
                    <a:pt x="10156" y="13250"/>
                    <a:pt x="9509" y="13001"/>
                    <a:pt x="9018" y="12502"/>
                  </a:cubicBezTo>
                  <a:cubicBezTo>
                    <a:pt x="8939" y="12421"/>
                    <a:pt x="8869" y="12335"/>
                    <a:pt x="8807" y="12241"/>
                  </a:cubicBezTo>
                  <a:cubicBezTo>
                    <a:pt x="8376" y="11683"/>
                    <a:pt x="8300" y="10944"/>
                    <a:pt x="8300" y="10944"/>
                  </a:cubicBezTo>
                  <a:cubicBezTo>
                    <a:pt x="8271" y="10652"/>
                    <a:pt x="8094" y="10264"/>
                    <a:pt x="7894" y="10017"/>
                  </a:cubicBezTo>
                  <a:cubicBezTo>
                    <a:pt x="7890" y="10013"/>
                    <a:pt x="7887" y="10008"/>
                    <a:pt x="7883" y="10005"/>
                  </a:cubicBezTo>
                  <a:lnTo>
                    <a:pt x="7810" y="9933"/>
                  </a:lnTo>
                  <a:cubicBezTo>
                    <a:pt x="7697" y="9818"/>
                    <a:pt x="7544" y="9756"/>
                    <a:pt x="7388" y="9756"/>
                  </a:cubicBezTo>
                  <a:cubicBezTo>
                    <a:pt x="7313" y="9756"/>
                    <a:pt x="7238" y="9770"/>
                    <a:pt x="7166" y="9799"/>
                  </a:cubicBezTo>
                  <a:cubicBezTo>
                    <a:pt x="7096" y="9828"/>
                    <a:pt x="7029" y="9871"/>
                    <a:pt x="6974" y="9924"/>
                  </a:cubicBezTo>
                  <a:lnTo>
                    <a:pt x="5908" y="10990"/>
                  </a:lnTo>
                  <a:lnTo>
                    <a:pt x="282" y="16618"/>
                  </a:lnTo>
                  <a:cubicBezTo>
                    <a:pt x="277" y="16623"/>
                    <a:pt x="270" y="16624"/>
                    <a:pt x="265" y="16628"/>
                  </a:cubicBezTo>
                  <a:lnTo>
                    <a:pt x="236" y="16662"/>
                  </a:lnTo>
                  <a:cubicBezTo>
                    <a:pt x="0" y="16896"/>
                    <a:pt x="0" y="17275"/>
                    <a:pt x="236" y="17510"/>
                  </a:cubicBezTo>
                  <a:lnTo>
                    <a:pt x="6965" y="24238"/>
                  </a:lnTo>
                  <a:cubicBezTo>
                    <a:pt x="7082" y="24355"/>
                    <a:pt x="7235" y="24414"/>
                    <a:pt x="7388" y="24414"/>
                  </a:cubicBezTo>
                  <a:cubicBezTo>
                    <a:pt x="7541" y="24414"/>
                    <a:pt x="7695" y="24355"/>
                    <a:pt x="7811" y="24238"/>
                  </a:cubicBezTo>
                  <a:lnTo>
                    <a:pt x="7882" y="24168"/>
                  </a:lnTo>
                  <a:cubicBezTo>
                    <a:pt x="8115" y="23932"/>
                    <a:pt x="8330" y="23478"/>
                    <a:pt x="8364" y="23150"/>
                  </a:cubicBezTo>
                  <a:cubicBezTo>
                    <a:pt x="8364" y="23150"/>
                    <a:pt x="8450" y="22237"/>
                    <a:pt x="9016" y="21669"/>
                  </a:cubicBezTo>
                  <a:cubicBezTo>
                    <a:pt x="9506" y="21169"/>
                    <a:pt x="10154" y="20919"/>
                    <a:pt x="10803" y="20919"/>
                  </a:cubicBezTo>
                  <a:cubicBezTo>
                    <a:pt x="11444" y="20919"/>
                    <a:pt x="12085" y="21163"/>
                    <a:pt x="12574" y="21653"/>
                  </a:cubicBezTo>
                  <a:cubicBezTo>
                    <a:pt x="13559" y="22637"/>
                    <a:pt x="13552" y="24236"/>
                    <a:pt x="12559" y="25211"/>
                  </a:cubicBezTo>
                  <a:cubicBezTo>
                    <a:pt x="11994" y="25777"/>
                    <a:pt x="11081" y="25867"/>
                    <a:pt x="11081" y="25867"/>
                  </a:cubicBezTo>
                  <a:cubicBezTo>
                    <a:pt x="10753" y="25898"/>
                    <a:pt x="10295" y="26116"/>
                    <a:pt x="10063" y="26346"/>
                  </a:cubicBezTo>
                  <a:lnTo>
                    <a:pt x="9989" y="26419"/>
                  </a:lnTo>
                  <a:cubicBezTo>
                    <a:pt x="9758" y="26653"/>
                    <a:pt x="9758" y="27030"/>
                    <a:pt x="9989" y="27264"/>
                  </a:cubicBezTo>
                  <a:lnTo>
                    <a:pt x="16722" y="33995"/>
                  </a:lnTo>
                  <a:cubicBezTo>
                    <a:pt x="16839" y="34110"/>
                    <a:pt x="16991" y="34168"/>
                    <a:pt x="17144" y="34168"/>
                  </a:cubicBezTo>
                  <a:cubicBezTo>
                    <a:pt x="17296" y="34168"/>
                    <a:pt x="17448" y="34110"/>
                    <a:pt x="17565" y="33995"/>
                  </a:cubicBezTo>
                  <a:lnTo>
                    <a:pt x="24296" y="27264"/>
                  </a:lnTo>
                  <a:cubicBezTo>
                    <a:pt x="24414" y="27148"/>
                    <a:pt x="24567" y="27090"/>
                    <a:pt x="24720" y="27090"/>
                  </a:cubicBezTo>
                  <a:cubicBezTo>
                    <a:pt x="24873" y="27090"/>
                    <a:pt x="25027" y="27148"/>
                    <a:pt x="25144" y="27264"/>
                  </a:cubicBezTo>
                  <a:lnTo>
                    <a:pt x="25264" y="27384"/>
                  </a:lnTo>
                  <a:cubicBezTo>
                    <a:pt x="25496" y="27619"/>
                    <a:pt x="25712" y="28077"/>
                    <a:pt x="25743" y="28402"/>
                  </a:cubicBezTo>
                  <a:cubicBezTo>
                    <a:pt x="25743" y="28402"/>
                    <a:pt x="25832" y="29315"/>
                    <a:pt x="26399" y="29883"/>
                  </a:cubicBezTo>
                  <a:cubicBezTo>
                    <a:pt x="26888" y="30368"/>
                    <a:pt x="27526" y="30611"/>
                    <a:pt x="28165" y="30611"/>
                  </a:cubicBezTo>
                  <a:cubicBezTo>
                    <a:pt x="28806" y="30611"/>
                    <a:pt x="29447" y="30366"/>
                    <a:pt x="29936" y="29878"/>
                  </a:cubicBezTo>
                  <a:cubicBezTo>
                    <a:pt x="30913" y="28901"/>
                    <a:pt x="30914" y="27319"/>
                    <a:pt x="29943" y="26340"/>
                  </a:cubicBezTo>
                  <a:lnTo>
                    <a:pt x="29943" y="26340"/>
                  </a:lnTo>
                  <a:lnTo>
                    <a:pt x="29943" y="26344"/>
                  </a:lnTo>
                  <a:cubicBezTo>
                    <a:pt x="29373" y="25774"/>
                    <a:pt x="28460" y="25688"/>
                    <a:pt x="28460" y="25688"/>
                  </a:cubicBezTo>
                  <a:cubicBezTo>
                    <a:pt x="28132" y="25654"/>
                    <a:pt x="27677" y="25439"/>
                    <a:pt x="27442" y="25206"/>
                  </a:cubicBezTo>
                  <a:lnTo>
                    <a:pt x="27322" y="25084"/>
                  </a:lnTo>
                  <a:cubicBezTo>
                    <a:pt x="27092" y="24851"/>
                    <a:pt x="27092" y="24475"/>
                    <a:pt x="27322" y="24241"/>
                  </a:cubicBezTo>
                  <a:lnTo>
                    <a:pt x="34054" y="17508"/>
                  </a:lnTo>
                  <a:cubicBezTo>
                    <a:pt x="34285" y="17275"/>
                    <a:pt x="34285" y="16897"/>
                    <a:pt x="34054" y="16664"/>
                  </a:cubicBezTo>
                  <a:lnTo>
                    <a:pt x="27322" y="9933"/>
                  </a:lnTo>
                  <a:cubicBezTo>
                    <a:pt x="27090" y="9698"/>
                    <a:pt x="27090" y="9320"/>
                    <a:pt x="27322" y="9085"/>
                  </a:cubicBezTo>
                  <a:lnTo>
                    <a:pt x="27327" y="9081"/>
                  </a:lnTo>
                  <a:cubicBezTo>
                    <a:pt x="27559" y="8848"/>
                    <a:pt x="28017" y="8635"/>
                    <a:pt x="28345" y="8601"/>
                  </a:cubicBezTo>
                  <a:cubicBezTo>
                    <a:pt x="28345" y="8601"/>
                    <a:pt x="29258" y="8515"/>
                    <a:pt x="29825" y="7947"/>
                  </a:cubicBezTo>
                  <a:cubicBezTo>
                    <a:pt x="30817" y="6972"/>
                    <a:pt x="30823" y="5372"/>
                    <a:pt x="29840" y="4389"/>
                  </a:cubicBezTo>
                  <a:cubicBezTo>
                    <a:pt x="29350" y="3899"/>
                    <a:pt x="28709" y="3655"/>
                    <a:pt x="28068" y="3655"/>
                  </a:cubicBezTo>
                  <a:cubicBezTo>
                    <a:pt x="27420" y="3655"/>
                    <a:pt x="26771" y="3905"/>
                    <a:pt x="26280" y="4404"/>
                  </a:cubicBezTo>
                  <a:cubicBezTo>
                    <a:pt x="25716" y="4969"/>
                    <a:pt x="25628" y="5887"/>
                    <a:pt x="25628" y="5887"/>
                  </a:cubicBezTo>
                  <a:cubicBezTo>
                    <a:pt x="25596" y="6210"/>
                    <a:pt x="25381" y="6670"/>
                    <a:pt x="25146" y="6903"/>
                  </a:cubicBezTo>
                  <a:lnTo>
                    <a:pt x="25144" y="6907"/>
                  </a:lnTo>
                  <a:cubicBezTo>
                    <a:pt x="25027" y="7023"/>
                    <a:pt x="24873" y="7081"/>
                    <a:pt x="24720" y="7081"/>
                  </a:cubicBezTo>
                  <a:cubicBezTo>
                    <a:pt x="24567" y="7081"/>
                    <a:pt x="24414" y="7023"/>
                    <a:pt x="24296" y="6907"/>
                  </a:cubicBezTo>
                  <a:lnTo>
                    <a:pt x="17567" y="176"/>
                  </a:lnTo>
                  <a:cubicBezTo>
                    <a:pt x="17450" y="59"/>
                    <a:pt x="17297" y="1"/>
                    <a:pt x="17145" y="1"/>
                  </a:cubicBezTo>
                  <a:close/>
                </a:path>
              </a:pathLst>
            </a:custGeom>
            <a:solidFill>
              <a:srgbClr val="DBE3E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6" name="Google Shape;8143;p77"/>
          <p:cNvGrpSpPr/>
          <p:nvPr/>
        </p:nvGrpSpPr>
        <p:grpSpPr>
          <a:xfrm>
            <a:off x="6804248" y="2787774"/>
            <a:ext cx="178780" cy="140153"/>
            <a:chOff x="-40378075" y="3267450"/>
            <a:chExt cx="317425" cy="289075"/>
          </a:xfrm>
        </p:grpSpPr>
        <p:sp>
          <p:nvSpPr>
            <p:cNvPr id="237" name="Google Shape;8144;p7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8145;p7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8146;p7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8147;p7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" name="Google Shape;8143;p77"/>
          <p:cNvGrpSpPr/>
          <p:nvPr/>
        </p:nvGrpSpPr>
        <p:grpSpPr>
          <a:xfrm>
            <a:off x="6804248" y="3075806"/>
            <a:ext cx="178780" cy="140153"/>
            <a:chOff x="-40378075" y="3267450"/>
            <a:chExt cx="317425" cy="289075"/>
          </a:xfrm>
        </p:grpSpPr>
        <p:sp>
          <p:nvSpPr>
            <p:cNvPr id="245" name="Google Shape;8144;p7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8145;p7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8146;p7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8147;p7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9" name="Google Shape;8143;p77"/>
          <p:cNvGrpSpPr/>
          <p:nvPr/>
        </p:nvGrpSpPr>
        <p:grpSpPr>
          <a:xfrm>
            <a:off x="6804248" y="3363838"/>
            <a:ext cx="178780" cy="140153"/>
            <a:chOff x="-40378075" y="3267450"/>
            <a:chExt cx="317425" cy="289075"/>
          </a:xfrm>
        </p:grpSpPr>
        <p:sp>
          <p:nvSpPr>
            <p:cNvPr id="250" name="Google Shape;8144;p7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8145;p7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8146;p7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8147;p7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solidFill>
              <a:srgbClr val="5F7D9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" name="Управляющая кнопка: домой 253">
            <a:hlinkClick r:id="rId3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/>
      <p:bldP spid="25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755576" y="123478"/>
            <a:ext cx="49439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tx1"/>
                </a:solidFill>
                <a:latin typeface="Arial Narrow" pitchFamily="34" charset="0"/>
              </a:rPr>
              <a:t>Использованная литература и шаблоны</a:t>
            </a:r>
            <a:endParaRPr lang="ru-RU" sz="2400" dirty="0">
              <a:solidFill>
                <a:schemeClr val="tx1"/>
              </a:solidFill>
              <a:latin typeface="Arial Narrow" pitchFamily="34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2051720" y="1131590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buClr>
                <a:schemeClr val="dk1"/>
              </a:buClr>
              <a:buSzPts val="3000"/>
              <a:defRPr/>
            </a:pPr>
            <a:r>
              <a:rPr lang="ru-RU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Учебник по информатике за 11 класс, 5 параграф 1 пункт</a:t>
            </a:r>
          </a:p>
          <a:p>
            <a:pPr lvl="0">
              <a:buClr>
                <a:schemeClr val="dk1"/>
              </a:buClr>
              <a:buSzPts val="3000"/>
              <a:defRPr/>
            </a:pPr>
            <a:r>
              <a:rPr lang="en-US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pedsovet.su</a:t>
            </a:r>
          </a:p>
          <a:p>
            <a:pPr lvl="0">
              <a:buClr>
                <a:schemeClr val="dk1"/>
              </a:buClr>
              <a:buSzPts val="3000"/>
              <a:defRPr/>
            </a:pPr>
            <a:r>
              <a:rPr lang="en-US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files.student-it.ru</a:t>
            </a:r>
          </a:p>
          <a:p>
            <a:pPr lvl="0">
              <a:buClr>
                <a:schemeClr val="dk1"/>
              </a:buClr>
              <a:buSzPts val="3000"/>
              <a:defRPr/>
            </a:pPr>
            <a:r>
              <a:rPr lang="ru-RU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дцо.рф</a:t>
            </a:r>
            <a:endParaRPr lang="en-US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sp>
        <p:nvSpPr>
          <p:cNvPr id="58" name="Управляющая кнопка: домой 57">
            <a:hlinkClick r:id="rId3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5"/>
          <p:cNvSpPr txBox="1">
            <a:spLocks noGrp="1"/>
          </p:cNvSpPr>
          <p:nvPr>
            <p:ph type="title"/>
          </p:nvPr>
        </p:nvSpPr>
        <p:spPr>
          <a:xfrm>
            <a:off x="395536" y="12347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ОГЛАВЛЕНИЕ</a:t>
            </a:r>
            <a:endParaRPr sz="20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323528" y="627534"/>
            <a:ext cx="7704000" cy="3888432"/>
          </a:xfrm>
        </p:spPr>
        <p:txBody>
          <a:bodyPr/>
          <a:lstStyle/>
          <a:p>
            <a:r>
              <a:rPr lang="ru-RU" sz="2000" dirty="0" smtClean="0"/>
              <a:t>1. </a:t>
            </a:r>
            <a:r>
              <a:rPr lang="ru-RU" sz="2000" dirty="0" smtClean="0">
                <a:hlinkClick r:id="rId3" action="ppaction://hlinksldjump"/>
              </a:rPr>
              <a:t>Введение</a:t>
            </a:r>
            <a:r>
              <a:rPr lang="ru-RU" sz="2000" dirty="0" smtClean="0">
                <a:hlinkClick r:id="rId3" action="ppaction://hlinksldjump"/>
              </a:rPr>
              <a:t>. </a:t>
            </a:r>
            <a:r>
              <a:rPr lang="ru-RU" sz="2000" dirty="0" smtClean="0">
                <a:hlinkClick r:id="rId3" action="ppaction://hlinksldjump"/>
              </a:rPr>
              <a:t>Исторические факты</a:t>
            </a:r>
            <a:endParaRPr lang="ru-RU" sz="2000" dirty="0" smtClean="0"/>
          </a:p>
          <a:p>
            <a:r>
              <a:rPr lang="ru-RU" sz="2000" dirty="0" smtClean="0"/>
              <a:t>2. </a:t>
            </a:r>
            <a:r>
              <a:rPr lang="ru-RU" sz="2000" dirty="0" smtClean="0">
                <a:hlinkClick r:id="rId4" action="ppaction://hlinksldjump"/>
              </a:rPr>
              <a:t>Понятие информационного общества</a:t>
            </a:r>
            <a:endParaRPr lang="ru-RU" sz="2000" dirty="0" smtClean="0"/>
          </a:p>
          <a:p>
            <a:r>
              <a:rPr lang="ru-RU" sz="2000" dirty="0" smtClean="0"/>
              <a:t>3</a:t>
            </a:r>
            <a:r>
              <a:rPr lang="ru-RU" sz="2000" dirty="0" smtClean="0"/>
              <a:t>. </a:t>
            </a:r>
            <a:r>
              <a:rPr lang="ru-RU" sz="2000" dirty="0" smtClean="0">
                <a:hlinkClick r:id="rId5" action="ppaction://hlinksldjump"/>
              </a:rPr>
              <a:t>Взгляд ученых</a:t>
            </a:r>
            <a:endParaRPr lang="ru-RU" sz="2000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4. </a:t>
            </a:r>
            <a:r>
              <a:rPr lang="ru-RU" sz="2000" dirty="0" smtClean="0">
                <a:hlinkClick r:id="rId6" action="ppaction://hlinksldjump"/>
              </a:rPr>
              <a:t>Информатизация</a:t>
            </a:r>
            <a:endParaRPr lang="ru-RU" sz="2000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5. </a:t>
            </a:r>
            <a:r>
              <a:rPr lang="ru-RU" sz="2000" dirty="0" smtClean="0">
                <a:hlinkClick r:id="rId7" action="ppaction://hlinksldjump"/>
              </a:rPr>
              <a:t>Признаки информатизации</a:t>
            </a:r>
            <a:endParaRPr lang="ru-RU" sz="2000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6. </a:t>
            </a:r>
            <a:r>
              <a:rPr lang="ru-RU" sz="2000" dirty="0" smtClean="0">
                <a:hlinkClick r:id="rId8" action="ppaction://hlinksldjump"/>
              </a:rPr>
              <a:t>Аспекты современного информационного общества</a:t>
            </a:r>
            <a:endParaRPr lang="ru-RU" sz="2000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7. </a:t>
            </a:r>
            <a:r>
              <a:rPr lang="ru-RU" sz="2000" dirty="0" smtClean="0">
                <a:hlinkClick r:id="rId9" action="ppaction://hlinksldjump"/>
              </a:rPr>
              <a:t>Негативные последствия информатизации</a:t>
            </a:r>
            <a:endParaRPr lang="ru-RU" sz="2000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8. </a:t>
            </a:r>
            <a:r>
              <a:rPr lang="ru-RU" sz="2000" dirty="0" smtClean="0">
                <a:hlinkClick r:id="rId10" action="ppaction://hlinksldjump"/>
              </a:rPr>
              <a:t>Представители информационного общества</a:t>
            </a:r>
            <a:endParaRPr lang="ru-RU" sz="2000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9</a:t>
            </a:r>
            <a:r>
              <a:rPr lang="ru-RU" sz="2000" dirty="0" smtClean="0"/>
              <a:t>. </a:t>
            </a:r>
            <a:r>
              <a:rPr lang="ru-RU" sz="2000" dirty="0" smtClean="0">
                <a:hlinkClick r:id="rId11" action="ppaction://hlinksldjump"/>
              </a:rPr>
              <a:t>Информационное общество в России</a:t>
            </a:r>
            <a:endParaRPr lang="ru-RU" sz="2000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10</a:t>
            </a:r>
            <a:r>
              <a:rPr lang="ru-RU" sz="2000" dirty="0" smtClean="0"/>
              <a:t>.</a:t>
            </a:r>
            <a:r>
              <a:rPr lang="ru-RU" sz="2000" dirty="0" smtClean="0">
                <a:hlinkClick r:id="rId12" action="ppaction://hlinksldjump"/>
              </a:rPr>
              <a:t>Требования к обществу при информатизации</a:t>
            </a:r>
            <a:endParaRPr lang="ru-RU" sz="2000" dirty="0" smtClean="0"/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11.</a:t>
            </a:r>
            <a:r>
              <a:rPr lang="ru-RU" sz="2000" dirty="0" smtClean="0">
                <a:hlinkClick r:id="rId13" action="ppaction://hlinksldjump"/>
              </a:rPr>
              <a:t>Использованная литература и шаблоны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95536" y="123478"/>
            <a:ext cx="7956456" cy="882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Введение. Исторические факты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539552" y="699542"/>
            <a:ext cx="7019356" cy="409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По мере развития человечества постоянно повышалась роль информации в жизни общества и отдельного человека. 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hare Tech Mono"/>
                <a:ea typeface="Share Tech Mono"/>
                <a:cs typeface="Share Tech Mono"/>
                <a:sym typeface="Share Tech Mono"/>
              </a:rPr>
              <a:t>Сейчас</a:t>
            </a:r>
            <a:r>
              <a:rPr kumimoji="0" lang="ru-RU" sz="2000" b="0" i="0" u="none" strike="noStrike" kern="0" cap="none" spc="0" normalizeH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Share Tech Mono"/>
                <a:ea typeface="Share Tech Mono"/>
                <a:cs typeface="Share Tech Mono"/>
                <a:sym typeface="Share Tech Mono"/>
              </a:rPr>
              <a:t> считается, что мы переходим от индустриального общества, в котором главная роль отводится промышленности, к информационному (постиндустриальному).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baseline="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Основным фактором для создания условий развития информационного общества стало появление сети</a:t>
            </a: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Интернет, что позволило формировать единую мировую информационно-коммуникационную среду и общее киберпространство.</a:t>
            </a:r>
          </a:p>
        </p:txBody>
      </p:sp>
      <p:grpSp>
        <p:nvGrpSpPr>
          <p:cNvPr id="185" name="Google Shape;1658;p34"/>
          <p:cNvGrpSpPr/>
          <p:nvPr/>
        </p:nvGrpSpPr>
        <p:grpSpPr>
          <a:xfrm>
            <a:off x="7452320" y="2211710"/>
            <a:ext cx="1944215" cy="2685755"/>
            <a:chOff x="5894611" y="1421345"/>
            <a:chExt cx="2411227" cy="3298330"/>
          </a:xfrm>
        </p:grpSpPr>
        <p:sp>
          <p:nvSpPr>
            <p:cNvPr id="186" name="Google Shape;1660;p34"/>
            <p:cNvSpPr/>
            <p:nvPr/>
          </p:nvSpPr>
          <p:spPr>
            <a:xfrm>
              <a:off x="7068207" y="1421345"/>
              <a:ext cx="1237631" cy="1376781"/>
            </a:xfrm>
            <a:custGeom>
              <a:avLst/>
              <a:gdLst/>
              <a:ahLst/>
              <a:cxnLst/>
              <a:rect l="l" t="t" r="r" b="b"/>
              <a:pathLst>
                <a:path w="45058" h="50124" fill="none" extrusionOk="0">
                  <a:moveTo>
                    <a:pt x="0" y="1"/>
                  </a:moveTo>
                  <a:lnTo>
                    <a:pt x="0" y="45671"/>
                  </a:lnTo>
                  <a:lnTo>
                    <a:pt x="0" y="45671"/>
                  </a:lnTo>
                  <a:lnTo>
                    <a:pt x="0" y="45895"/>
                  </a:lnTo>
                  <a:lnTo>
                    <a:pt x="15" y="46119"/>
                  </a:lnTo>
                  <a:lnTo>
                    <a:pt x="45" y="46343"/>
                  </a:lnTo>
                  <a:lnTo>
                    <a:pt x="90" y="46567"/>
                  </a:lnTo>
                  <a:lnTo>
                    <a:pt x="135" y="46777"/>
                  </a:lnTo>
                  <a:lnTo>
                    <a:pt x="194" y="47001"/>
                  </a:lnTo>
                  <a:lnTo>
                    <a:pt x="269" y="47195"/>
                  </a:lnTo>
                  <a:lnTo>
                    <a:pt x="344" y="47404"/>
                  </a:lnTo>
                  <a:lnTo>
                    <a:pt x="433" y="47598"/>
                  </a:lnTo>
                  <a:lnTo>
                    <a:pt x="538" y="47792"/>
                  </a:lnTo>
                  <a:lnTo>
                    <a:pt x="643" y="47972"/>
                  </a:lnTo>
                  <a:lnTo>
                    <a:pt x="762" y="48151"/>
                  </a:lnTo>
                  <a:lnTo>
                    <a:pt x="882" y="48330"/>
                  </a:lnTo>
                  <a:lnTo>
                    <a:pt x="1016" y="48495"/>
                  </a:lnTo>
                  <a:lnTo>
                    <a:pt x="1150" y="48659"/>
                  </a:lnTo>
                  <a:lnTo>
                    <a:pt x="1300" y="48808"/>
                  </a:lnTo>
                  <a:lnTo>
                    <a:pt x="1449" y="48958"/>
                  </a:lnTo>
                  <a:lnTo>
                    <a:pt x="1614" y="49107"/>
                  </a:lnTo>
                  <a:lnTo>
                    <a:pt x="1778" y="49227"/>
                  </a:lnTo>
                  <a:lnTo>
                    <a:pt x="1957" y="49361"/>
                  </a:lnTo>
                  <a:lnTo>
                    <a:pt x="2136" y="49481"/>
                  </a:lnTo>
                  <a:lnTo>
                    <a:pt x="2316" y="49585"/>
                  </a:lnTo>
                  <a:lnTo>
                    <a:pt x="2510" y="49675"/>
                  </a:lnTo>
                  <a:lnTo>
                    <a:pt x="2704" y="49764"/>
                  </a:lnTo>
                  <a:lnTo>
                    <a:pt x="2913" y="49854"/>
                  </a:lnTo>
                  <a:lnTo>
                    <a:pt x="3123" y="49914"/>
                  </a:lnTo>
                  <a:lnTo>
                    <a:pt x="3332" y="49974"/>
                  </a:lnTo>
                  <a:lnTo>
                    <a:pt x="3541" y="50033"/>
                  </a:lnTo>
                  <a:lnTo>
                    <a:pt x="3765" y="50063"/>
                  </a:lnTo>
                  <a:lnTo>
                    <a:pt x="3989" y="50093"/>
                  </a:lnTo>
                  <a:lnTo>
                    <a:pt x="4213" y="50108"/>
                  </a:lnTo>
                  <a:lnTo>
                    <a:pt x="4437" y="50123"/>
                  </a:lnTo>
                  <a:lnTo>
                    <a:pt x="40606" y="50123"/>
                  </a:lnTo>
                  <a:lnTo>
                    <a:pt x="40606" y="50123"/>
                  </a:lnTo>
                  <a:lnTo>
                    <a:pt x="40845" y="50108"/>
                  </a:lnTo>
                  <a:lnTo>
                    <a:pt x="41069" y="50093"/>
                  </a:lnTo>
                  <a:lnTo>
                    <a:pt x="41293" y="50063"/>
                  </a:lnTo>
                  <a:lnTo>
                    <a:pt x="41502" y="50033"/>
                  </a:lnTo>
                  <a:lnTo>
                    <a:pt x="41726" y="49974"/>
                  </a:lnTo>
                  <a:lnTo>
                    <a:pt x="41936" y="49914"/>
                  </a:lnTo>
                  <a:lnTo>
                    <a:pt x="42145" y="49854"/>
                  </a:lnTo>
                  <a:lnTo>
                    <a:pt x="42339" y="49764"/>
                  </a:lnTo>
                  <a:lnTo>
                    <a:pt x="42533" y="49675"/>
                  </a:lnTo>
                  <a:lnTo>
                    <a:pt x="42727" y="49585"/>
                  </a:lnTo>
                  <a:lnTo>
                    <a:pt x="42922" y="49481"/>
                  </a:lnTo>
                  <a:lnTo>
                    <a:pt x="43101" y="49361"/>
                  </a:lnTo>
                  <a:lnTo>
                    <a:pt x="43265" y="49227"/>
                  </a:lnTo>
                  <a:lnTo>
                    <a:pt x="43445" y="49107"/>
                  </a:lnTo>
                  <a:lnTo>
                    <a:pt x="43609" y="48958"/>
                  </a:lnTo>
                  <a:lnTo>
                    <a:pt x="43758" y="48808"/>
                  </a:lnTo>
                  <a:lnTo>
                    <a:pt x="43908" y="48659"/>
                  </a:lnTo>
                  <a:lnTo>
                    <a:pt x="44042" y="48495"/>
                  </a:lnTo>
                  <a:lnTo>
                    <a:pt x="44177" y="48330"/>
                  </a:lnTo>
                  <a:lnTo>
                    <a:pt x="44296" y="48151"/>
                  </a:lnTo>
                  <a:lnTo>
                    <a:pt x="44416" y="47972"/>
                  </a:lnTo>
                  <a:lnTo>
                    <a:pt x="44520" y="47792"/>
                  </a:lnTo>
                  <a:lnTo>
                    <a:pt x="44625" y="47598"/>
                  </a:lnTo>
                  <a:lnTo>
                    <a:pt x="44714" y="47404"/>
                  </a:lnTo>
                  <a:lnTo>
                    <a:pt x="44789" y="47195"/>
                  </a:lnTo>
                  <a:lnTo>
                    <a:pt x="44864" y="47001"/>
                  </a:lnTo>
                  <a:lnTo>
                    <a:pt x="44924" y="46777"/>
                  </a:lnTo>
                  <a:lnTo>
                    <a:pt x="44968" y="46567"/>
                  </a:lnTo>
                  <a:lnTo>
                    <a:pt x="45013" y="46343"/>
                  </a:lnTo>
                  <a:lnTo>
                    <a:pt x="45028" y="46119"/>
                  </a:lnTo>
                  <a:lnTo>
                    <a:pt x="45058" y="45895"/>
                  </a:lnTo>
                  <a:lnTo>
                    <a:pt x="45058" y="45671"/>
                  </a:lnTo>
                  <a:lnTo>
                    <a:pt x="45058" y="1"/>
                  </a:lnTo>
                  <a:lnTo>
                    <a:pt x="0" y="1"/>
                  </a:lnTo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695;p34"/>
            <p:cNvSpPr/>
            <p:nvPr/>
          </p:nvSpPr>
          <p:spPr>
            <a:xfrm>
              <a:off x="6441610" y="4590385"/>
              <a:ext cx="1040277" cy="129290"/>
            </a:xfrm>
            <a:custGeom>
              <a:avLst/>
              <a:gdLst/>
              <a:ahLst/>
              <a:cxnLst/>
              <a:rect l="l" t="t" r="r" b="b"/>
              <a:pathLst>
                <a:path w="37873" h="4707" extrusionOk="0">
                  <a:moveTo>
                    <a:pt x="18944" y="1"/>
                  </a:moveTo>
                  <a:lnTo>
                    <a:pt x="17002" y="16"/>
                  </a:lnTo>
                  <a:lnTo>
                    <a:pt x="15119" y="46"/>
                  </a:lnTo>
                  <a:lnTo>
                    <a:pt x="13312" y="105"/>
                  </a:lnTo>
                  <a:lnTo>
                    <a:pt x="11564" y="180"/>
                  </a:lnTo>
                  <a:lnTo>
                    <a:pt x="9920" y="285"/>
                  </a:lnTo>
                  <a:lnTo>
                    <a:pt x="8352" y="404"/>
                  </a:lnTo>
                  <a:lnTo>
                    <a:pt x="6902" y="539"/>
                  </a:lnTo>
                  <a:lnTo>
                    <a:pt x="5558" y="688"/>
                  </a:lnTo>
                  <a:lnTo>
                    <a:pt x="4333" y="852"/>
                  </a:lnTo>
                  <a:lnTo>
                    <a:pt x="3242" y="1032"/>
                  </a:lnTo>
                  <a:lnTo>
                    <a:pt x="2749" y="1136"/>
                  </a:lnTo>
                  <a:lnTo>
                    <a:pt x="2286" y="1226"/>
                  </a:lnTo>
                  <a:lnTo>
                    <a:pt x="1868" y="1330"/>
                  </a:lnTo>
                  <a:lnTo>
                    <a:pt x="1494" y="1435"/>
                  </a:lnTo>
                  <a:lnTo>
                    <a:pt x="1151" y="1540"/>
                  </a:lnTo>
                  <a:lnTo>
                    <a:pt x="852" y="1659"/>
                  </a:lnTo>
                  <a:lnTo>
                    <a:pt x="598" y="1764"/>
                  </a:lnTo>
                  <a:lnTo>
                    <a:pt x="389" y="1883"/>
                  </a:lnTo>
                  <a:lnTo>
                    <a:pt x="224" y="1988"/>
                  </a:lnTo>
                  <a:lnTo>
                    <a:pt x="105" y="2107"/>
                  </a:lnTo>
                  <a:lnTo>
                    <a:pt x="60" y="2167"/>
                  </a:lnTo>
                  <a:lnTo>
                    <a:pt x="30" y="2227"/>
                  </a:lnTo>
                  <a:lnTo>
                    <a:pt x="15" y="2287"/>
                  </a:lnTo>
                  <a:lnTo>
                    <a:pt x="0" y="2346"/>
                  </a:lnTo>
                  <a:lnTo>
                    <a:pt x="15" y="2406"/>
                  </a:lnTo>
                  <a:lnTo>
                    <a:pt x="30" y="2466"/>
                  </a:lnTo>
                  <a:lnTo>
                    <a:pt x="60" y="2526"/>
                  </a:lnTo>
                  <a:lnTo>
                    <a:pt x="105" y="2585"/>
                  </a:lnTo>
                  <a:lnTo>
                    <a:pt x="224" y="2705"/>
                  </a:lnTo>
                  <a:lnTo>
                    <a:pt x="389" y="2824"/>
                  </a:lnTo>
                  <a:lnTo>
                    <a:pt x="598" y="2944"/>
                  </a:lnTo>
                  <a:lnTo>
                    <a:pt x="852" y="3049"/>
                  </a:lnTo>
                  <a:lnTo>
                    <a:pt x="1151" y="3153"/>
                  </a:lnTo>
                  <a:lnTo>
                    <a:pt x="1494" y="3273"/>
                  </a:lnTo>
                  <a:lnTo>
                    <a:pt x="1868" y="3377"/>
                  </a:lnTo>
                  <a:lnTo>
                    <a:pt x="2286" y="3467"/>
                  </a:lnTo>
                  <a:lnTo>
                    <a:pt x="2749" y="3571"/>
                  </a:lnTo>
                  <a:lnTo>
                    <a:pt x="3242" y="3661"/>
                  </a:lnTo>
                  <a:lnTo>
                    <a:pt x="4333" y="3840"/>
                  </a:lnTo>
                  <a:lnTo>
                    <a:pt x="5558" y="4020"/>
                  </a:lnTo>
                  <a:lnTo>
                    <a:pt x="6902" y="4169"/>
                  </a:lnTo>
                  <a:lnTo>
                    <a:pt x="8352" y="4303"/>
                  </a:lnTo>
                  <a:lnTo>
                    <a:pt x="9920" y="4423"/>
                  </a:lnTo>
                  <a:lnTo>
                    <a:pt x="11564" y="4513"/>
                  </a:lnTo>
                  <a:lnTo>
                    <a:pt x="13312" y="4602"/>
                  </a:lnTo>
                  <a:lnTo>
                    <a:pt x="15119" y="4647"/>
                  </a:lnTo>
                  <a:lnTo>
                    <a:pt x="17002" y="4692"/>
                  </a:lnTo>
                  <a:lnTo>
                    <a:pt x="18944" y="4707"/>
                  </a:lnTo>
                  <a:lnTo>
                    <a:pt x="20871" y="4692"/>
                  </a:lnTo>
                  <a:lnTo>
                    <a:pt x="22753" y="4647"/>
                  </a:lnTo>
                  <a:lnTo>
                    <a:pt x="24576" y="4602"/>
                  </a:lnTo>
                  <a:lnTo>
                    <a:pt x="26309" y="4513"/>
                  </a:lnTo>
                  <a:lnTo>
                    <a:pt x="27967" y="4423"/>
                  </a:lnTo>
                  <a:lnTo>
                    <a:pt x="29521" y="4303"/>
                  </a:lnTo>
                  <a:lnTo>
                    <a:pt x="30985" y="4169"/>
                  </a:lnTo>
                  <a:lnTo>
                    <a:pt x="32330" y="4020"/>
                  </a:lnTo>
                  <a:lnTo>
                    <a:pt x="33555" y="3840"/>
                  </a:lnTo>
                  <a:lnTo>
                    <a:pt x="34645" y="3661"/>
                  </a:lnTo>
                  <a:lnTo>
                    <a:pt x="35138" y="3571"/>
                  </a:lnTo>
                  <a:lnTo>
                    <a:pt x="35587" y="3467"/>
                  </a:lnTo>
                  <a:lnTo>
                    <a:pt x="36005" y="3377"/>
                  </a:lnTo>
                  <a:lnTo>
                    <a:pt x="36393" y="3273"/>
                  </a:lnTo>
                  <a:lnTo>
                    <a:pt x="36722" y="3153"/>
                  </a:lnTo>
                  <a:lnTo>
                    <a:pt x="37021" y="3049"/>
                  </a:lnTo>
                  <a:lnTo>
                    <a:pt x="37275" y="2944"/>
                  </a:lnTo>
                  <a:lnTo>
                    <a:pt x="37499" y="2824"/>
                  </a:lnTo>
                  <a:lnTo>
                    <a:pt x="37663" y="2705"/>
                  </a:lnTo>
                  <a:lnTo>
                    <a:pt x="37783" y="2585"/>
                  </a:lnTo>
                  <a:lnTo>
                    <a:pt x="37827" y="2526"/>
                  </a:lnTo>
                  <a:lnTo>
                    <a:pt x="37857" y="2466"/>
                  </a:lnTo>
                  <a:lnTo>
                    <a:pt x="37872" y="2406"/>
                  </a:lnTo>
                  <a:lnTo>
                    <a:pt x="37872" y="2346"/>
                  </a:lnTo>
                  <a:lnTo>
                    <a:pt x="37872" y="2287"/>
                  </a:lnTo>
                  <a:lnTo>
                    <a:pt x="37857" y="2227"/>
                  </a:lnTo>
                  <a:lnTo>
                    <a:pt x="37827" y="2167"/>
                  </a:lnTo>
                  <a:lnTo>
                    <a:pt x="37783" y="2107"/>
                  </a:lnTo>
                  <a:lnTo>
                    <a:pt x="37663" y="1988"/>
                  </a:lnTo>
                  <a:lnTo>
                    <a:pt x="37499" y="1883"/>
                  </a:lnTo>
                  <a:lnTo>
                    <a:pt x="37275" y="1764"/>
                  </a:lnTo>
                  <a:lnTo>
                    <a:pt x="37021" y="1659"/>
                  </a:lnTo>
                  <a:lnTo>
                    <a:pt x="36722" y="1540"/>
                  </a:lnTo>
                  <a:lnTo>
                    <a:pt x="36393" y="1435"/>
                  </a:lnTo>
                  <a:lnTo>
                    <a:pt x="36005" y="1330"/>
                  </a:lnTo>
                  <a:lnTo>
                    <a:pt x="35587" y="1226"/>
                  </a:lnTo>
                  <a:lnTo>
                    <a:pt x="35138" y="1136"/>
                  </a:lnTo>
                  <a:lnTo>
                    <a:pt x="34645" y="1032"/>
                  </a:lnTo>
                  <a:lnTo>
                    <a:pt x="33555" y="852"/>
                  </a:lnTo>
                  <a:lnTo>
                    <a:pt x="32330" y="688"/>
                  </a:lnTo>
                  <a:lnTo>
                    <a:pt x="30985" y="539"/>
                  </a:lnTo>
                  <a:lnTo>
                    <a:pt x="29521" y="404"/>
                  </a:lnTo>
                  <a:lnTo>
                    <a:pt x="27967" y="285"/>
                  </a:lnTo>
                  <a:lnTo>
                    <a:pt x="26309" y="180"/>
                  </a:lnTo>
                  <a:lnTo>
                    <a:pt x="24576" y="105"/>
                  </a:lnTo>
                  <a:lnTo>
                    <a:pt x="22753" y="46"/>
                  </a:lnTo>
                  <a:lnTo>
                    <a:pt x="20871" y="16"/>
                  </a:lnTo>
                  <a:lnTo>
                    <a:pt x="18944" y="1"/>
                  </a:lnTo>
                  <a:close/>
                </a:path>
              </a:pathLst>
            </a:custGeom>
            <a:solidFill>
              <a:srgbClr val="666666">
                <a:alpha val="12549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696;p34"/>
            <p:cNvSpPr/>
            <p:nvPr/>
          </p:nvSpPr>
          <p:spPr>
            <a:xfrm>
              <a:off x="6105940" y="1989683"/>
              <a:ext cx="701328" cy="492849"/>
            </a:xfrm>
            <a:custGeom>
              <a:avLst/>
              <a:gdLst/>
              <a:ahLst/>
              <a:cxnLst/>
              <a:rect l="l" t="t" r="r" b="b"/>
              <a:pathLst>
                <a:path w="25533" h="17943" extrusionOk="0">
                  <a:moveTo>
                    <a:pt x="21574" y="0"/>
                  </a:moveTo>
                  <a:lnTo>
                    <a:pt x="21215" y="30"/>
                  </a:lnTo>
                  <a:lnTo>
                    <a:pt x="20871" y="105"/>
                  </a:lnTo>
                  <a:lnTo>
                    <a:pt x="20513" y="209"/>
                  </a:lnTo>
                  <a:lnTo>
                    <a:pt x="20184" y="344"/>
                  </a:lnTo>
                  <a:lnTo>
                    <a:pt x="19855" y="508"/>
                  </a:lnTo>
                  <a:lnTo>
                    <a:pt x="19706" y="613"/>
                  </a:lnTo>
                  <a:lnTo>
                    <a:pt x="19557" y="717"/>
                  </a:lnTo>
                  <a:lnTo>
                    <a:pt x="19407" y="822"/>
                  </a:lnTo>
                  <a:lnTo>
                    <a:pt x="19258" y="956"/>
                  </a:lnTo>
                  <a:lnTo>
                    <a:pt x="19123" y="1076"/>
                  </a:lnTo>
                  <a:lnTo>
                    <a:pt x="18989" y="1210"/>
                  </a:lnTo>
                  <a:lnTo>
                    <a:pt x="18869" y="1360"/>
                  </a:lnTo>
                  <a:lnTo>
                    <a:pt x="18750" y="1509"/>
                  </a:lnTo>
                  <a:lnTo>
                    <a:pt x="18615" y="1718"/>
                  </a:lnTo>
                  <a:lnTo>
                    <a:pt x="18481" y="1912"/>
                  </a:lnTo>
                  <a:lnTo>
                    <a:pt x="12819" y="12026"/>
                  </a:lnTo>
                  <a:lnTo>
                    <a:pt x="12311" y="11982"/>
                  </a:lnTo>
                  <a:lnTo>
                    <a:pt x="11818" y="11937"/>
                  </a:lnTo>
                  <a:lnTo>
                    <a:pt x="11310" y="11877"/>
                  </a:lnTo>
                  <a:lnTo>
                    <a:pt x="10802" y="11802"/>
                  </a:lnTo>
                  <a:lnTo>
                    <a:pt x="10309" y="11728"/>
                  </a:lnTo>
                  <a:lnTo>
                    <a:pt x="9801" y="11638"/>
                  </a:lnTo>
                  <a:lnTo>
                    <a:pt x="9308" y="11533"/>
                  </a:lnTo>
                  <a:lnTo>
                    <a:pt x="8800" y="11429"/>
                  </a:lnTo>
                  <a:lnTo>
                    <a:pt x="8068" y="11250"/>
                  </a:lnTo>
                  <a:lnTo>
                    <a:pt x="7351" y="11055"/>
                  </a:lnTo>
                  <a:lnTo>
                    <a:pt x="6619" y="10846"/>
                  </a:lnTo>
                  <a:lnTo>
                    <a:pt x="5902" y="10607"/>
                  </a:lnTo>
                  <a:lnTo>
                    <a:pt x="5185" y="10353"/>
                  </a:lnTo>
                  <a:lnTo>
                    <a:pt x="4468" y="10084"/>
                  </a:lnTo>
                  <a:lnTo>
                    <a:pt x="3751" y="9786"/>
                  </a:lnTo>
                  <a:lnTo>
                    <a:pt x="3048" y="9487"/>
                  </a:lnTo>
                  <a:lnTo>
                    <a:pt x="3033" y="9487"/>
                  </a:lnTo>
                  <a:lnTo>
                    <a:pt x="2824" y="9397"/>
                  </a:lnTo>
                  <a:lnTo>
                    <a:pt x="2615" y="9337"/>
                  </a:lnTo>
                  <a:lnTo>
                    <a:pt x="2406" y="9307"/>
                  </a:lnTo>
                  <a:lnTo>
                    <a:pt x="2197" y="9293"/>
                  </a:lnTo>
                  <a:lnTo>
                    <a:pt x="1988" y="9307"/>
                  </a:lnTo>
                  <a:lnTo>
                    <a:pt x="1779" y="9322"/>
                  </a:lnTo>
                  <a:lnTo>
                    <a:pt x="1584" y="9382"/>
                  </a:lnTo>
                  <a:lnTo>
                    <a:pt x="1375" y="9442"/>
                  </a:lnTo>
                  <a:lnTo>
                    <a:pt x="1196" y="9532"/>
                  </a:lnTo>
                  <a:lnTo>
                    <a:pt x="1017" y="9621"/>
                  </a:lnTo>
                  <a:lnTo>
                    <a:pt x="837" y="9741"/>
                  </a:lnTo>
                  <a:lnTo>
                    <a:pt x="673" y="9875"/>
                  </a:lnTo>
                  <a:lnTo>
                    <a:pt x="539" y="10040"/>
                  </a:lnTo>
                  <a:lnTo>
                    <a:pt x="404" y="10204"/>
                  </a:lnTo>
                  <a:lnTo>
                    <a:pt x="285" y="10383"/>
                  </a:lnTo>
                  <a:lnTo>
                    <a:pt x="180" y="10577"/>
                  </a:lnTo>
                  <a:lnTo>
                    <a:pt x="105" y="10772"/>
                  </a:lnTo>
                  <a:lnTo>
                    <a:pt x="60" y="10966"/>
                  </a:lnTo>
                  <a:lnTo>
                    <a:pt x="16" y="11160"/>
                  </a:lnTo>
                  <a:lnTo>
                    <a:pt x="1" y="11354"/>
                  </a:lnTo>
                  <a:lnTo>
                    <a:pt x="1" y="11548"/>
                  </a:lnTo>
                  <a:lnTo>
                    <a:pt x="16" y="11743"/>
                  </a:lnTo>
                  <a:lnTo>
                    <a:pt x="60" y="11937"/>
                  </a:lnTo>
                  <a:lnTo>
                    <a:pt x="105" y="12116"/>
                  </a:lnTo>
                  <a:lnTo>
                    <a:pt x="180" y="12295"/>
                  </a:lnTo>
                  <a:lnTo>
                    <a:pt x="255" y="12475"/>
                  </a:lnTo>
                  <a:lnTo>
                    <a:pt x="359" y="12639"/>
                  </a:lnTo>
                  <a:lnTo>
                    <a:pt x="464" y="12803"/>
                  </a:lnTo>
                  <a:lnTo>
                    <a:pt x="598" y="12938"/>
                  </a:lnTo>
                  <a:lnTo>
                    <a:pt x="733" y="13087"/>
                  </a:lnTo>
                  <a:lnTo>
                    <a:pt x="897" y="13207"/>
                  </a:lnTo>
                  <a:lnTo>
                    <a:pt x="1061" y="13311"/>
                  </a:lnTo>
                  <a:lnTo>
                    <a:pt x="1808" y="13745"/>
                  </a:lnTo>
                  <a:lnTo>
                    <a:pt x="2570" y="14163"/>
                  </a:lnTo>
                  <a:lnTo>
                    <a:pt x="3332" y="14566"/>
                  </a:lnTo>
                  <a:lnTo>
                    <a:pt x="4109" y="14940"/>
                  </a:lnTo>
                  <a:lnTo>
                    <a:pt x="4916" y="15313"/>
                  </a:lnTo>
                  <a:lnTo>
                    <a:pt x="5708" y="15657"/>
                  </a:lnTo>
                  <a:lnTo>
                    <a:pt x="6529" y="15985"/>
                  </a:lnTo>
                  <a:lnTo>
                    <a:pt x="7366" y="16299"/>
                  </a:lnTo>
                  <a:lnTo>
                    <a:pt x="8203" y="16583"/>
                  </a:lnTo>
                  <a:lnTo>
                    <a:pt x="9054" y="16852"/>
                  </a:lnTo>
                  <a:lnTo>
                    <a:pt x="9906" y="17091"/>
                  </a:lnTo>
                  <a:lnTo>
                    <a:pt x="10772" y="17300"/>
                  </a:lnTo>
                  <a:lnTo>
                    <a:pt x="11639" y="17494"/>
                  </a:lnTo>
                  <a:lnTo>
                    <a:pt x="12520" y="17659"/>
                  </a:lnTo>
                  <a:lnTo>
                    <a:pt x="13402" y="17808"/>
                  </a:lnTo>
                  <a:lnTo>
                    <a:pt x="14298" y="17928"/>
                  </a:lnTo>
                  <a:lnTo>
                    <a:pt x="14477" y="17943"/>
                  </a:lnTo>
                  <a:lnTo>
                    <a:pt x="14836" y="17943"/>
                  </a:lnTo>
                  <a:lnTo>
                    <a:pt x="15015" y="17913"/>
                  </a:lnTo>
                  <a:lnTo>
                    <a:pt x="15179" y="17883"/>
                  </a:lnTo>
                  <a:lnTo>
                    <a:pt x="15344" y="17838"/>
                  </a:lnTo>
                  <a:lnTo>
                    <a:pt x="15508" y="17793"/>
                  </a:lnTo>
                  <a:lnTo>
                    <a:pt x="15672" y="17718"/>
                  </a:lnTo>
                  <a:lnTo>
                    <a:pt x="15822" y="17644"/>
                  </a:lnTo>
                  <a:lnTo>
                    <a:pt x="15971" y="17569"/>
                  </a:lnTo>
                  <a:lnTo>
                    <a:pt x="16121" y="17464"/>
                  </a:lnTo>
                  <a:lnTo>
                    <a:pt x="16255" y="17375"/>
                  </a:lnTo>
                  <a:lnTo>
                    <a:pt x="16389" y="17255"/>
                  </a:lnTo>
                  <a:lnTo>
                    <a:pt x="16509" y="17136"/>
                  </a:lnTo>
                  <a:lnTo>
                    <a:pt x="16629" y="17016"/>
                  </a:lnTo>
                  <a:lnTo>
                    <a:pt x="16733" y="16882"/>
                  </a:lnTo>
                  <a:lnTo>
                    <a:pt x="16942" y="16598"/>
                  </a:lnTo>
                  <a:lnTo>
                    <a:pt x="24800" y="5991"/>
                  </a:lnTo>
                  <a:lnTo>
                    <a:pt x="24905" y="5841"/>
                  </a:lnTo>
                  <a:lnTo>
                    <a:pt x="25010" y="5677"/>
                  </a:lnTo>
                  <a:lnTo>
                    <a:pt x="25099" y="5513"/>
                  </a:lnTo>
                  <a:lnTo>
                    <a:pt x="25189" y="5348"/>
                  </a:lnTo>
                  <a:lnTo>
                    <a:pt x="25264" y="5169"/>
                  </a:lnTo>
                  <a:lnTo>
                    <a:pt x="25323" y="5005"/>
                  </a:lnTo>
                  <a:lnTo>
                    <a:pt x="25383" y="4826"/>
                  </a:lnTo>
                  <a:lnTo>
                    <a:pt x="25428" y="4646"/>
                  </a:lnTo>
                  <a:lnTo>
                    <a:pt x="25503" y="4288"/>
                  </a:lnTo>
                  <a:lnTo>
                    <a:pt x="25533" y="3929"/>
                  </a:lnTo>
                  <a:lnTo>
                    <a:pt x="25533" y="3556"/>
                  </a:lnTo>
                  <a:lnTo>
                    <a:pt x="25503" y="3197"/>
                  </a:lnTo>
                  <a:lnTo>
                    <a:pt x="25428" y="2854"/>
                  </a:lnTo>
                  <a:lnTo>
                    <a:pt x="25323" y="2495"/>
                  </a:lnTo>
                  <a:lnTo>
                    <a:pt x="25189" y="2166"/>
                  </a:lnTo>
                  <a:lnTo>
                    <a:pt x="25010" y="1838"/>
                  </a:lnTo>
                  <a:lnTo>
                    <a:pt x="24920" y="1688"/>
                  </a:lnTo>
                  <a:lnTo>
                    <a:pt x="24815" y="1539"/>
                  </a:lnTo>
                  <a:lnTo>
                    <a:pt x="24696" y="1390"/>
                  </a:lnTo>
                  <a:lnTo>
                    <a:pt x="24576" y="1240"/>
                  </a:lnTo>
                  <a:lnTo>
                    <a:pt x="24442" y="1106"/>
                  </a:lnTo>
                  <a:lnTo>
                    <a:pt x="24307" y="971"/>
                  </a:lnTo>
                  <a:lnTo>
                    <a:pt x="24173" y="852"/>
                  </a:lnTo>
                  <a:lnTo>
                    <a:pt x="24009" y="732"/>
                  </a:lnTo>
                  <a:lnTo>
                    <a:pt x="23859" y="613"/>
                  </a:lnTo>
                  <a:lnTo>
                    <a:pt x="23695" y="523"/>
                  </a:lnTo>
                  <a:lnTo>
                    <a:pt x="23531" y="418"/>
                  </a:lnTo>
                  <a:lnTo>
                    <a:pt x="23351" y="344"/>
                  </a:lnTo>
                  <a:lnTo>
                    <a:pt x="23187" y="269"/>
                  </a:lnTo>
                  <a:lnTo>
                    <a:pt x="23008" y="194"/>
                  </a:lnTo>
                  <a:lnTo>
                    <a:pt x="22843" y="150"/>
                  </a:lnTo>
                  <a:lnTo>
                    <a:pt x="22664" y="90"/>
                  </a:lnTo>
                  <a:lnTo>
                    <a:pt x="22306" y="30"/>
                  </a:lnTo>
                  <a:lnTo>
                    <a:pt x="21947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697;p34"/>
            <p:cNvSpPr/>
            <p:nvPr/>
          </p:nvSpPr>
          <p:spPr>
            <a:xfrm>
              <a:off x="5997199" y="2155032"/>
              <a:ext cx="196173" cy="192492"/>
            </a:xfrm>
            <a:custGeom>
              <a:avLst/>
              <a:gdLst/>
              <a:ahLst/>
              <a:cxnLst/>
              <a:rect l="l" t="t" r="r" b="b"/>
              <a:pathLst>
                <a:path w="7142" h="7008" extrusionOk="0">
                  <a:moveTo>
                    <a:pt x="60" y="1"/>
                  </a:moveTo>
                  <a:lnTo>
                    <a:pt x="31" y="31"/>
                  </a:lnTo>
                  <a:lnTo>
                    <a:pt x="1" y="61"/>
                  </a:lnTo>
                  <a:lnTo>
                    <a:pt x="1" y="105"/>
                  </a:lnTo>
                  <a:lnTo>
                    <a:pt x="31" y="150"/>
                  </a:lnTo>
                  <a:lnTo>
                    <a:pt x="105" y="285"/>
                  </a:lnTo>
                  <a:lnTo>
                    <a:pt x="240" y="449"/>
                  </a:lnTo>
                  <a:lnTo>
                    <a:pt x="404" y="643"/>
                  </a:lnTo>
                  <a:lnTo>
                    <a:pt x="628" y="837"/>
                  </a:lnTo>
                  <a:lnTo>
                    <a:pt x="1106" y="1271"/>
                  </a:lnTo>
                  <a:lnTo>
                    <a:pt x="1629" y="1704"/>
                  </a:lnTo>
                  <a:lnTo>
                    <a:pt x="2092" y="2077"/>
                  </a:lnTo>
                  <a:lnTo>
                    <a:pt x="2540" y="2436"/>
                  </a:lnTo>
                  <a:lnTo>
                    <a:pt x="2526" y="2436"/>
                  </a:lnTo>
                  <a:lnTo>
                    <a:pt x="2466" y="2451"/>
                  </a:lnTo>
                  <a:lnTo>
                    <a:pt x="2376" y="2511"/>
                  </a:lnTo>
                  <a:lnTo>
                    <a:pt x="2242" y="2600"/>
                  </a:lnTo>
                  <a:lnTo>
                    <a:pt x="2107" y="2765"/>
                  </a:lnTo>
                  <a:lnTo>
                    <a:pt x="1928" y="2989"/>
                  </a:lnTo>
                  <a:lnTo>
                    <a:pt x="1853" y="3123"/>
                  </a:lnTo>
                  <a:lnTo>
                    <a:pt x="1749" y="3287"/>
                  </a:lnTo>
                  <a:lnTo>
                    <a:pt x="1659" y="3482"/>
                  </a:lnTo>
                  <a:lnTo>
                    <a:pt x="1569" y="3691"/>
                  </a:lnTo>
                  <a:lnTo>
                    <a:pt x="1480" y="3915"/>
                  </a:lnTo>
                  <a:lnTo>
                    <a:pt x="1420" y="4154"/>
                  </a:lnTo>
                  <a:lnTo>
                    <a:pt x="1360" y="4378"/>
                  </a:lnTo>
                  <a:lnTo>
                    <a:pt x="1330" y="4602"/>
                  </a:lnTo>
                  <a:lnTo>
                    <a:pt x="1330" y="4826"/>
                  </a:lnTo>
                  <a:lnTo>
                    <a:pt x="1330" y="5050"/>
                  </a:lnTo>
                  <a:lnTo>
                    <a:pt x="1375" y="5245"/>
                  </a:lnTo>
                  <a:lnTo>
                    <a:pt x="1420" y="5439"/>
                  </a:lnTo>
                  <a:lnTo>
                    <a:pt x="1495" y="5618"/>
                  </a:lnTo>
                  <a:lnTo>
                    <a:pt x="1599" y="5767"/>
                  </a:lnTo>
                  <a:lnTo>
                    <a:pt x="1734" y="5902"/>
                  </a:lnTo>
                  <a:lnTo>
                    <a:pt x="1793" y="5962"/>
                  </a:lnTo>
                  <a:lnTo>
                    <a:pt x="1883" y="6006"/>
                  </a:lnTo>
                  <a:lnTo>
                    <a:pt x="1958" y="6051"/>
                  </a:lnTo>
                  <a:lnTo>
                    <a:pt x="2062" y="6081"/>
                  </a:lnTo>
                  <a:lnTo>
                    <a:pt x="2152" y="6111"/>
                  </a:lnTo>
                  <a:lnTo>
                    <a:pt x="2257" y="6141"/>
                  </a:lnTo>
                  <a:lnTo>
                    <a:pt x="2376" y="6156"/>
                  </a:lnTo>
                  <a:lnTo>
                    <a:pt x="2496" y="6156"/>
                  </a:lnTo>
                  <a:lnTo>
                    <a:pt x="2765" y="6141"/>
                  </a:lnTo>
                  <a:lnTo>
                    <a:pt x="2854" y="6126"/>
                  </a:lnTo>
                  <a:lnTo>
                    <a:pt x="3004" y="6245"/>
                  </a:lnTo>
                  <a:lnTo>
                    <a:pt x="3243" y="6395"/>
                  </a:lnTo>
                  <a:lnTo>
                    <a:pt x="3556" y="6574"/>
                  </a:lnTo>
                  <a:lnTo>
                    <a:pt x="3736" y="6664"/>
                  </a:lnTo>
                  <a:lnTo>
                    <a:pt x="3915" y="6753"/>
                  </a:lnTo>
                  <a:lnTo>
                    <a:pt x="4124" y="6843"/>
                  </a:lnTo>
                  <a:lnTo>
                    <a:pt x="4333" y="6903"/>
                  </a:lnTo>
                  <a:lnTo>
                    <a:pt x="4542" y="6963"/>
                  </a:lnTo>
                  <a:lnTo>
                    <a:pt x="4766" y="6992"/>
                  </a:lnTo>
                  <a:lnTo>
                    <a:pt x="4976" y="7007"/>
                  </a:lnTo>
                  <a:lnTo>
                    <a:pt x="5200" y="6992"/>
                  </a:lnTo>
                  <a:lnTo>
                    <a:pt x="5409" y="6948"/>
                  </a:lnTo>
                  <a:lnTo>
                    <a:pt x="5513" y="6918"/>
                  </a:lnTo>
                  <a:lnTo>
                    <a:pt x="5618" y="6873"/>
                  </a:lnTo>
                  <a:lnTo>
                    <a:pt x="5723" y="6828"/>
                  </a:lnTo>
                  <a:lnTo>
                    <a:pt x="5812" y="6753"/>
                  </a:lnTo>
                  <a:lnTo>
                    <a:pt x="5917" y="6694"/>
                  </a:lnTo>
                  <a:lnTo>
                    <a:pt x="6006" y="6604"/>
                  </a:lnTo>
                  <a:lnTo>
                    <a:pt x="6216" y="6380"/>
                  </a:lnTo>
                  <a:lnTo>
                    <a:pt x="6425" y="6126"/>
                  </a:lnTo>
                  <a:lnTo>
                    <a:pt x="6559" y="5932"/>
                  </a:lnTo>
                  <a:lnTo>
                    <a:pt x="6664" y="5723"/>
                  </a:lnTo>
                  <a:lnTo>
                    <a:pt x="6768" y="5528"/>
                  </a:lnTo>
                  <a:lnTo>
                    <a:pt x="6858" y="5319"/>
                  </a:lnTo>
                  <a:lnTo>
                    <a:pt x="6918" y="5125"/>
                  </a:lnTo>
                  <a:lnTo>
                    <a:pt x="6978" y="4946"/>
                  </a:lnTo>
                  <a:lnTo>
                    <a:pt x="7067" y="4587"/>
                  </a:lnTo>
                  <a:lnTo>
                    <a:pt x="7112" y="4288"/>
                  </a:lnTo>
                  <a:lnTo>
                    <a:pt x="7142" y="4064"/>
                  </a:lnTo>
                  <a:lnTo>
                    <a:pt x="7142" y="3855"/>
                  </a:lnTo>
                  <a:lnTo>
                    <a:pt x="7112" y="3751"/>
                  </a:lnTo>
                  <a:lnTo>
                    <a:pt x="7022" y="3467"/>
                  </a:lnTo>
                  <a:lnTo>
                    <a:pt x="6858" y="3063"/>
                  </a:lnTo>
                  <a:lnTo>
                    <a:pt x="6753" y="2824"/>
                  </a:lnTo>
                  <a:lnTo>
                    <a:pt x="6649" y="2585"/>
                  </a:lnTo>
                  <a:lnTo>
                    <a:pt x="6514" y="2346"/>
                  </a:lnTo>
                  <a:lnTo>
                    <a:pt x="6380" y="2122"/>
                  </a:lnTo>
                  <a:lnTo>
                    <a:pt x="6216" y="1898"/>
                  </a:lnTo>
                  <a:lnTo>
                    <a:pt x="6051" y="1689"/>
                  </a:lnTo>
                  <a:lnTo>
                    <a:pt x="5872" y="1510"/>
                  </a:lnTo>
                  <a:lnTo>
                    <a:pt x="5782" y="1435"/>
                  </a:lnTo>
                  <a:lnTo>
                    <a:pt x="5678" y="1360"/>
                  </a:lnTo>
                  <a:lnTo>
                    <a:pt x="5573" y="1301"/>
                  </a:lnTo>
                  <a:lnTo>
                    <a:pt x="5469" y="1256"/>
                  </a:lnTo>
                  <a:lnTo>
                    <a:pt x="5364" y="1226"/>
                  </a:lnTo>
                  <a:lnTo>
                    <a:pt x="5259" y="1196"/>
                  </a:lnTo>
                  <a:lnTo>
                    <a:pt x="5020" y="1181"/>
                  </a:lnTo>
                  <a:lnTo>
                    <a:pt x="4811" y="1181"/>
                  </a:lnTo>
                  <a:lnTo>
                    <a:pt x="4632" y="1211"/>
                  </a:lnTo>
                  <a:lnTo>
                    <a:pt x="4498" y="1256"/>
                  </a:lnTo>
                  <a:lnTo>
                    <a:pt x="4378" y="1301"/>
                  </a:lnTo>
                  <a:lnTo>
                    <a:pt x="4288" y="1375"/>
                  </a:lnTo>
                  <a:lnTo>
                    <a:pt x="4214" y="1450"/>
                  </a:lnTo>
                  <a:lnTo>
                    <a:pt x="4169" y="1525"/>
                  </a:lnTo>
                  <a:lnTo>
                    <a:pt x="4109" y="1644"/>
                  </a:lnTo>
                  <a:lnTo>
                    <a:pt x="4094" y="1734"/>
                  </a:lnTo>
                  <a:lnTo>
                    <a:pt x="4079" y="1823"/>
                  </a:lnTo>
                  <a:lnTo>
                    <a:pt x="3870" y="1704"/>
                  </a:lnTo>
                  <a:lnTo>
                    <a:pt x="3019" y="1241"/>
                  </a:lnTo>
                  <a:lnTo>
                    <a:pt x="2451" y="942"/>
                  </a:lnTo>
                  <a:lnTo>
                    <a:pt x="1838" y="643"/>
                  </a:lnTo>
                  <a:lnTo>
                    <a:pt x="1256" y="374"/>
                  </a:lnTo>
                  <a:lnTo>
                    <a:pt x="733" y="150"/>
                  </a:lnTo>
                  <a:lnTo>
                    <a:pt x="509" y="75"/>
                  </a:lnTo>
                  <a:lnTo>
                    <a:pt x="329" y="31"/>
                  </a:lnTo>
                  <a:lnTo>
                    <a:pt x="180" y="1"/>
                  </a:lnTo>
                  <a:close/>
                </a:path>
              </a:pathLst>
            </a:custGeom>
            <a:solidFill>
              <a:srgbClr val="FB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698;p34"/>
            <p:cNvSpPr/>
            <p:nvPr/>
          </p:nvSpPr>
          <p:spPr>
            <a:xfrm>
              <a:off x="6063284" y="2255175"/>
              <a:ext cx="37356" cy="18898"/>
            </a:xfrm>
            <a:custGeom>
              <a:avLst/>
              <a:gdLst/>
              <a:ahLst/>
              <a:cxnLst/>
              <a:rect l="l" t="t" r="r" b="b"/>
              <a:pathLst>
                <a:path w="1360" h="688" extrusionOk="0">
                  <a:moveTo>
                    <a:pt x="105" y="0"/>
                  </a:moveTo>
                  <a:lnTo>
                    <a:pt x="60" y="15"/>
                  </a:lnTo>
                  <a:lnTo>
                    <a:pt x="15" y="45"/>
                  </a:lnTo>
                  <a:lnTo>
                    <a:pt x="0" y="90"/>
                  </a:lnTo>
                  <a:lnTo>
                    <a:pt x="0" y="149"/>
                  </a:lnTo>
                  <a:lnTo>
                    <a:pt x="15" y="194"/>
                  </a:lnTo>
                  <a:lnTo>
                    <a:pt x="45" y="239"/>
                  </a:lnTo>
                  <a:lnTo>
                    <a:pt x="299" y="418"/>
                  </a:lnTo>
                  <a:lnTo>
                    <a:pt x="538" y="538"/>
                  </a:lnTo>
                  <a:lnTo>
                    <a:pt x="732" y="613"/>
                  </a:lnTo>
                  <a:lnTo>
                    <a:pt x="911" y="657"/>
                  </a:lnTo>
                  <a:lnTo>
                    <a:pt x="1046" y="687"/>
                  </a:lnTo>
                  <a:lnTo>
                    <a:pt x="1150" y="687"/>
                  </a:lnTo>
                  <a:lnTo>
                    <a:pt x="1255" y="672"/>
                  </a:lnTo>
                  <a:lnTo>
                    <a:pt x="1270" y="672"/>
                  </a:lnTo>
                  <a:lnTo>
                    <a:pt x="1315" y="642"/>
                  </a:lnTo>
                  <a:lnTo>
                    <a:pt x="1345" y="613"/>
                  </a:lnTo>
                  <a:lnTo>
                    <a:pt x="1360" y="568"/>
                  </a:lnTo>
                  <a:lnTo>
                    <a:pt x="1345" y="523"/>
                  </a:lnTo>
                  <a:lnTo>
                    <a:pt x="1330" y="463"/>
                  </a:lnTo>
                  <a:lnTo>
                    <a:pt x="1285" y="433"/>
                  </a:lnTo>
                  <a:lnTo>
                    <a:pt x="1240" y="418"/>
                  </a:lnTo>
                  <a:lnTo>
                    <a:pt x="1031" y="418"/>
                  </a:lnTo>
                  <a:lnTo>
                    <a:pt x="926" y="388"/>
                  </a:lnTo>
                  <a:lnTo>
                    <a:pt x="777" y="359"/>
                  </a:lnTo>
                  <a:lnTo>
                    <a:pt x="613" y="284"/>
                  </a:lnTo>
                  <a:lnTo>
                    <a:pt x="418" y="179"/>
                  </a:lnTo>
                  <a:lnTo>
                    <a:pt x="209" y="30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FB9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699;p34"/>
            <p:cNvSpPr/>
            <p:nvPr/>
          </p:nvSpPr>
          <p:spPr>
            <a:xfrm>
              <a:off x="6052599" y="2283054"/>
              <a:ext cx="42300" cy="19337"/>
            </a:xfrm>
            <a:custGeom>
              <a:avLst/>
              <a:gdLst/>
              <a:ahLst/>
              <a:cxnLst/>
              <a:rect l="l" t="t" r="r" b="b"/>
              <a:pathLst>
                <a:path w="1540" h="704" extrusionOk="0">
                  <a:moveTo>
                    <a:pt x="135" y="1"/>
                  </a:moveTo>
                  <a:lnTo>
                    <a:pt x="90" y="16"/>
                  </a:lnTo>
                  <a:lnTo>
                    <a:pt x="45" y="46"/>
                  </a:lnTo>
                  <a:lnTo>
                    <a:pt x="16" y="91"/>
                  </a:lnTo>
                  <a:lnTo>
                    <a:pt x="1" y="135"/>
                  </a:lnTo>
                  <a:lnTo>
                    <a:pt x="16" y="195"/>
                  </a:lnTo>
                  <a:lnTo>
                    <a:pt x="45" y="240"/>
                  </a:lnTo>
                  <a:lnTo>
                    <a:pt x="150" y="330"/>
                  </a:lnTo>
                  <a:lnTo>
                    <a:pt x="269" y="404"/>
                  </a:lnTo>
                  <a:lnTo>
                    <a:pt x="374" y="479"/>
                  </a:lnTo>
                  <a:lnTo>
                    <a:pt x="494" y="539"/>
                  </a:lnTo>
                  <a:lnTo>
                    <a:pt x="718" y="613"/>
                  </a:lnTo>
                  <a:lnTo>
                    <a:pt x="927" y="673"/>
                  </a:lnTo>
                  <a:lnTo>
                    <a:pt x="1121" y="688"/>
                  </a:lnTo>
                  <a:lnTo>
                    <a:pt x="1270" y="703"/>
                  </a:lnTo>
                  <a:lnTo>
                    <a:pt x="1420" y="688"/>
                  </a:lnTo>
                  <a:lnTo>
                    <a:pt x="1450" y="688"/>
                  </a:lnTo>
                  <a:lnTo>
                    <a:pt x="1495" y="658"/>
                  </a:lnTo>
                  <a:lnTo>
                    <a:pt x="1524" y="628"/>
                  </a:lnTo>
                  <a:lnTo>
                    <a:pt x="1539" y="584"/>
                  </a:lnTo>
                  <a:lnTo>
                    <a:pt x="1539" y="539"/>
                  </a:lnTo>
                  <a:lnTo>
                    <a:pt x="1524" y="494"/>
                  </a:lnTo>
                  <a:lnTo>
                    <a:pt x="1480" y="449"/>
                  </a:lnTo>
                  <a:lnTo>
                    <a:pt x="1435" y="434"/>
                  </a:lnTo>
                  <a:lnTo>
                    <a:pt x="1270" y="434"/>
                  </a:lnTo>
                  <a:lnTo>
                    <a:pt x="1136" y="419"/>
                  </a:lnTo>
                  <a:lnTo>
                    <a:pt x="987" y="404"/>
                  </a:lnTo>
                  <a:lnTo>
                    <a:pt x="807" y="359"/>
                  </a:lnTo>
                  <a:lnTo>
                    <a:pt x="613" y="300"/>
                  </a:lnTo>
                  <a:lnTo>
                    <a:pt x="509" y="255"/>
                  </a:lnTo>
                  <a:lnTo>
                    <a:pt x="419" y="195"/>
                  </a:lnTo>
                  <a:lnTo>
                    <a:pt x="314" y="120"/>
                  </a:lnTo>
                  <a:lnTo>
                    <a:pt x="225" y="46"/>
                  </a:lnTo>
                  <a:lnTo>
                    <a:pt x="180" y="16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FB9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700;p34"/>
            <p:cNvSpPr/>
            <p:nvPr/>
          </p:nvSpPr>
          <p:spPr>
            <a:xfrm>
              <a:off x="6098963" y="2196891"/>
              <a:ext cx="61994" cy="50925"/>
            </a:xfrm>
            <a:custGeom>
              <a:avLst/>
              <a:gdLst/>
              <a:ahLst/>
              <a:cxnLst/>
              <a:rect l="l" t="t" r="r" b="b"/>
              <a:pathLst>
                <a:path w="2257" h="1854" extrusionOk="0">
                  <a:moveTo>
                    <a:pt x="464" y="1"/>
                  </a:moveTo>
                  <a:lnTo>
                    <a:pt x="404" y="120"/>
                  </a:lnTo>
                  <a:lnTo>
                    <a:pt x="389" y="210"/>
                  </a:lnTo>
                  <a:lnTo>
                    <a:pt x="374" y="299"/>
                  </a:lnTo>
                  <a:lnTo>
                    <a:pt x="165" y="180"/>
                  </a:lnTo>
                  <a:lnTo>
                    <a:pt x="31" y="987"/>
                  </a:lnTo>
                  <a:lnTo>
                    <a:pt x="16" y="1151"/>
                  </a:lnTo>
                  <a:lnTo>
                    <a:pt x="1" y="1270"/>
                  </a:lnTo>
                  <a:lnTo>
                    <a:pt x="1" y="1390"/>
                  </a:lnTo>
                  <a:lnTo>
                    <a:pt x="31" y="1509"/>
                  </a:lnTo>
                  <a:lnTo>
                    <a:pt x="61" y="1629"/>
                  </a:lnTo>
                  <a:lnTo>
                    <a:pt x="90" y="1674"/>
                  </a:lnTo>
                  <a:lnTo>
                    <a:pt x="135" y="1734"/>
                  </a:lnTo>
                  <a:lnTo>
                    <a:pt x="180" y="1763"/>
                  </a:lnTo>
                  <a:lnTo>
                    <a:pt x="225" y="1808"/>
                  </a:lnTo>
                  <a:lnTo>
                    <a:pt x="285" y="1823"/>
                  </a:lnTo>
                  <a:lnTo>
                    <a:pt x="359" y="1853"/>
                  </a:lnTo>
                  <a:lnTo>
                    <a:pt x="494" y="1853"/>
                  </a:lnTo>
                  <a:lnTo>
                    <a:pt x="658" y="1823"/>
                  </a:lnTo>
                  <a:lnTo>
                    <a:pt x="822" y="1763"/>
                  </a:lnTo>
                  <a:lnTo>
                    <a:pt x="1047" y="1659"/>
                  </a:lnTo>
                  <a:lnTo>
                    <a:pt x="1256" y="1524"/>
                  </a:lnTo>
                  <a:lnTo>
                    <a:pt x="1465" y="1390"/>
                  </a:lnTo>
                  <a:lnTo>
                    <a:pt x="1674" y="1241"/>
                  </a:lnTo>
                  <a:lnTo>
                    <a:pt x="2003" y="972"/>
                  </a:lnTo>
                  <a:lnTo>
                    <a:pt x="2212" y="777"/>
                  </a:lnTo>
                  <a:lnTo>
                    <a:pt x="2242" y="733"/>
                  </a:lnTo>
                  <a:lnTo>
                    <a:pt x="2257" y="688"/>
                  </a:lnTo>
                  <a:lnTo>
                    <a:pt x="2257" y="643"/>
                  </a:lnTo>
                  <a:lnTo>
                    <a:pt x="2227" y="598"/>
                  </a:lnTo>
                  <a:lnTo>
                    <a:pt x="2182" y="553"/>
                  </a:lnTo>
                  <a:lnTo>
                    <a:pt x="2077" y="553"/>
                  </a:lnTo>
                  <a:lnTo>
                    <a:pt x="2033" y="583"/>
                  </a:lnTo>
                  <a:lnTo>
                    <a:pt x="1823" y="777"/>
                  </a:lnTo>
                  <a:lnTo>
                    <a:pt x="1584" y="957"/>
                  </a:lnTo>
                  <a:lnTo>
                    <a:pt x="1345" y="1151"/>
                  </a:lnTo>
                  <a:lnTo>
                    <a:pt x="1106" y="1315"/>
                  </a:lnTo>
                  <a:lnTo>
                    <a:pt x="867" y="1450"/>
                  </a:lnTo>
                  <a:lnTo>
                    <a:pt x="658" y="1539"/>
                  </a:lnTo>
                  <a:lnTo>
                    <a:pt x="568" y="1569"/>
                  </a:lnTo>
                  <a:lnTo>
                    <a:pt x="479" y="1584"/>
                  </a:lnTo>
                  <a:lnTo>
                    <a:pt x="419" y="1584"/>
                  </a:lnTo>
                  <a:lnTo>
                    <a:pt x="359" y="1569"/>
                  </a:lnTo>
                  <a:lnTo>
                    <a:pt x="329" y="1539"/>
                  </a:lnTo>
                  <a:lnTo>
                    <a:pt x="300" y="1509"/>
                  </a:lnTo>
                  <a:lnTo>
                    <a:pt x="285" y="1450"/>
                  </a:lnTo>
                  <a:lnTo>
                    <a:pt x="270" y="1390"/>
                  </a:lnTo>
                  <a:lnTo>
                    <a:pt x="270" y="1226"/>
                  </a:lnTo>
                  <a:lnTo>
                    <a:pt x="300" y="1031"/>
                  </a:lnTo>
                  <a:lnTo>
                    <a:pt x="464" y="1"/>
                  </a:lnTo>
                  <a:close/>
                </a:path>
              </a:pathLst>
            </a:custGeom>
            <a:solidFill>
              <a:srgbClr val="FB9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701;p34"/>
            <p:cNvSpPr/>
            <p:nvPr/>
          </p:nvSpPr>
          <p:spPr>
            <a:xfrm>
              <a:off x="6073117" y="2228093"/>
              <a:ext cx="27934" cy="98498"/>
            </a:xfrm>
            <a:custGeom>
              <a:avLst/>
              <a:gdLst/>
              <a:ahLst/>
              <a:cxnLst/>
              <a:rect l="l" t="t" r="r" b="b"/>
              <a:pathLst>
                <a:path w="1017" h="3586" extrusionOk="0">
                  <a:moveTo>
                    <a:pt x="419" y="0"/>
                  </a:moveTo>
                  <a:lnTo>
                    <a:pt x="374" y="15"/>
                  </a:lnTo>
                  <a:lnTo>
                    <a:pt x="329" y="45"/>
                  </a:lnTo>
                  <a:lnTo>
                    <a:pt x="299" y="75"/>
                  </a:lnTo>
                  <a:lnTo>
                    <a:pt x="284" y="134"/>
                  </a:lnTo>
                  <a:lnTo>
                    <a:pt x="284" y="179"/>
                  </a:lnTo>
                  <a:lnTo>
                    <a:pt x="314" y="224"/>
                  </a:lnTo>
                  <a:lnTo>
                    <a:pt x="374" y="299"/>
                  </a:lnTo>
                  <a:lnTo>
                    <a:pt x="494" y="493"/>
                  </a:lnTo>
                  <a:lnTo>
                    <a:pt x="553" y="627"/>
                  </a:lnTo>
                  <a:lnTo>
                    <a:pt x="628" y="792"/>
                  </a:lnTo>
                  <a:lnTo>
                    <a:pt x="673" y="971"/>
                  </a:lnTo>
                  <a:lnTo>
                    <a:pt x="718" y="1165"/>
                  </a:lnTo>
                  <a:lnTo>
                    <a:pt x="748" y="1389"/>
                  </a:lnTo>
                  <a:lnTo>
                    <a:pt x="748" y="1643"/>
                  </a:lnTo>
                  <a:lnTo>
                    <a:pt x="733" y="1897"/>
                  </a:lnTo>
                  <a:lnTo>
                    <a:pt x="673" y="2181"/>
                  </a:lnTo>
                  <a:lnTo>
                    <a:pt x="568" y="2480"/>
                  </a:lnTo>
                  <a:lnTo>
                    <a:pt x="509" y="2644"/>
                  </a:lnTo>
                  <a:lnTo>
                    <a:pt x="434" y="2794"/>
                  </a:lnTo>
                  <a:lnTo>
                    <a:pt x="344" y="2958"/>
                  </a:lnTo>
                  <a:lnTo>
                    <a:pt x="240" y="3137"/>
                  </a:lnTo>
                  <a:lnTo>
                    <a:pt x="120" y="3302"/>
                  </a:lnTo>
                  <a:lnTo>
                    <a:pt x="1" y="3481"/>
                  </a:lnTo>
                  <a:lnTo>
                    <a:pt x="90" y="3466"/>
                  </a:lnTo>
                  <a:lnTo>
                    <a:pt x="240" y="3585"/>
                  </a:lnTo>
                  <a:lnTo>
                    <a:pt x="374" y="3391"/>
                  </a:lnTo>
                  <a:lnTo>
                    <a:pt x="509" y="3212"/>
                  </a:lnTo>
                  <a:lnTo>
                    <a:pt x="613" y="3033"/>
                  </a:lnTo>
                  <a:lnTo>
                    <a:pt x="703" y="2853"/>
                  </a:lnTo>
                  <a:lnTo>
                    <a:pt x="777" y="2674"/>
                  </a:lnTo>
                  <a:lnTo>
                    <a:pt x="837" y="2510"/>
                  </a:lnTo>
                  <a:lnTo>
                    <a:pt x="897" y="2346"/>
                  </a:lnTo>
                  <a:lnTo>
                    <a:pt x="942" y="2181"/>
                  </a:lnTo>
                  <a:lnTo>
                    <a:pt x="972" y="2017"/>
                  </a:lnTo>
                  <a:lnTo>
                    <a:pt x="987" y="1867"/>
                  </a:lnTo>
                  <a:lnTo>
                    <a:pt x="1016" y="1584"/>
                  </a:lnTo>
                  <a:lnTo>
                    <a:pt x="1002" y="1315"/>
                  </a:lnTo>
                  <a:lnTo>
                    <a:pt x="957" y="1061"/>
                  </a:lnTo>
                  <a:lnTo>
                    <a:pt x="912" y="837"/>
                  </a:lnTo>
                  <a:lnTo>
                    <a:pt x="837" y="642"/>
                  </a:lnTo>
                  <a:lnTo>
                    <a:pt x="762" y="463"/>
                  </a:lnTo>
                  <a:lnTo>
                    <a:pt x="703" y="329"/>
                  </a:lnTo>
                  <a:lnTo>
                    <a:pt x="568" y="120"/>
                  </a:lnTo>
                  <a:lnTo>
                    <a:pt x="523" y="45"/>
                  </a:lnTo>
                  <a:lnTo>
                    <a:pt x="479" y="15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FB9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702;p34"/>
            <p:cNvSpPr/>
            <p:nvPr/>
          </p:nvSpPr>
          <p:spPr>
            <a:xfrm>
              <a:off x="6604103" y="2954365"/>
              <a:ext cx="406684" cy="1483877"/>
            </a:xfrm>
            <a:custGeom>
              <a:avLst/>
              <a:gdLst/>
              <a:ahLst/>
              <a:cxnLst/>
              <a:rect l="l" t="t" r="r" b="b"/>
              <a:pathLst>
                <a:path w="14806" h="54023" extrusionOk="0">
                  <a:moveTo>
                    <a:pt x="0" y="1"/>
                  </a:moveTo>
                  <a:lnTo>
                    <a:pt x="4647" y="28580"/>
                  </a:lnTo>
                  <a:lnTo>
                    <a:pt x="10115" y="53738"/>
                  </a:lnTo>
                  <a:lnTo>
                    <a:pt x="14806" y="54022"/>
                  </a:lnTo>
                  <a:lnTo>
                    <a:pt x="11952" y="10952"/>
                  </a:lnTo>
                  <a:lnTo>
                    <a:pt x="11011" y="3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703;p34"/>
            <p:cNvSpPr/>
            <p:nvPr/>
          </p:nvSpPr>
          <p:spPr>
            <a:xfrm>
              <a:off x="6893794" y="4421328"/>
              <a:ext cx="116984" cy="135854"/>
            </a:xfrm>
            <a:custGeom>
              <a:avLst/>
              <a:gdLst/>
              <a:ahLst/>
              <a:cxnLst/>
              <a:rect l="l" t="t" r="r" b="b"/>
              <a:pathLst>
                <a:path w="4259" h="4946" extrusionOk="0">
                  <a:moveTo>
                    <a:pt x="1" y="1"/>
                  </a:moveTo>
                  <a:lnTo>
                    <a:pt x="673" y="4841"/>
                  </a:lnTo>
                  <a:lnTo>
                    <a:pt x="1076" y="4901"/>
                  </a:lnTo>
                  <a:lnTo>
                    <a:pt x="1450" y="4931"/>
                  </a:lnTo>
                  <a:lnTo>
                    <a:pt x="1808" y="4946"/>
                  </a:lnTo>
                  <a:lnTo>
                    <a:pt x="2152" y="4931"/>
                  </a:lnTo>
                  <a:lnTo>
                    <a:pt x="2466" y="4916"/>
                  </a:lnTo>
                  <a:lnTo>
                    <a:pt x="2765" y="4871"/>
                  </a:lnTo>
                  <a:lnTo>
                    <a:pt x="3034" y="4826"/>
                  </a:lnTo>
                  <a:lnTo>
                    <a:pt x="3273" y="4766"/>
                  </a:lnTo>
                  <a:lnTo>
                    <a:pt x="3497" y="4707"/>
                  </a:lnTo>
                  <a:lnTo>
                    <a:pt x="3691" y="4647"/>
                  </a:lnTo>
                  <a:lnTo>
                    <a:pt x="4005" y="4527"/>
                  </a:lnTo>
                  <a:lnTo>
                    <a:pt x="4184" y="4438"/>
                  </a:lnTo>
                  <a:lnTo>
                    <a:pt x="4259" y="4408"/>
                  </a:lnTo>
                  <a:lnTo>
                    <a:pt x="3930" y="31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B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704;p34"/>
            <p:cNvSpPr/>
            <p:nvPr/>
          </p:nvSpPr>
          <p:spPr>
            <a:xfrm>
              <a:off x="6861795" y="4400398"/>
              <a:ext cx="166618" cy="74712"/>
            </a:xfrm>
            <a:custGeom>
              <a:avLst/>
              <a:gdLst/>
              <a:ahLst/>
              <a:cxnLst/>
              <a:rect l="l" t="t" r="r" b="b"/>
              <a:pathLst>
                <a:path w="6066" h="2720" extrusionOk="0">
                  <a:moveTo>
                    <a:pt x="5976" y="1"/>
                  </a:moveTo>
                  <a:lnTo>
                    <a:pt x="120" y="210"/>
                  </a:lnTo>
                  <a:lnTo>
                    <a:pt x="45" y="539"/>
                  </a:lnTo>
                  <a:lnTo>
                    <a:pt x="15" y="852"/>
                  </a:lnTo>
                  <a:lnTo>
                    <a:pt x="1" y="1181"/>
                  </a:lnTo>
                  <a:lnTo>
                    <a:pt x="15" y="1495"/>
                  </a:lnTo>
                  <a:lnTo>
                    <a:pt x="60" y="1794"/>
                  </a:lnTo>
                  <a:lnTo>
                    <a:pt x="120" y="2107"/>
                  </a:lnTo>
                  <a:lnTo>
                    <a:pt x="210" y="2421"/>
                  </a:lnTo>
                  <a:lnTo>
                    <a:pt x="314" y="2720"/>
                  </a:lnTo>
                  <a:lnTo>
                    <a:pt x="5917" y="2466"/>
                  </a:lnTo>
                  <a:lnTo>
                    <a:pt x="5976" y="2152"/>
                  </a:lnTo>
                  <a:lnTo>
                    <a:pt x="6021" y="1838"/>
                  </a:lnTo>
                  <a:lnTo>
                    <a:pt x="6051" y="1540"/>
                  </a:lnTo>
                  <a:lnTo>
                    <a:pt x="6066" y="1226"/>
                  </a:lnTo>
                  <a:lnTo>
                    <a:pt x="6066" y="927"/>
                  </a:lnTo>
                  <a:lnTo>
                    <a:pt x="6051" y="613"/>
                  </a:lnTo>
                  <a:lnTo>
                    <a:pt x="6021" y="300"/>
                  </a:lnTo>
                  <a:lnTo>
                    <a:pt x="5976" y="1"/>
                  </a:lnTo>
                  <a:close/>
                </a:path>
              </a:pathLst>
            </a:custGeom>
            <a:solidFill>
              <a:srgbClr val="6818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705;p34"/>
            <p:cNvSpPr/>
            <p:nvPr/>
          </p:nvSpPr>
          <p:spPr>
            <a:xfrm>
              <a:off x="6637749" y="4493977"/>
              <a:ext cx="386578" cy="185076"/>
            </a:xfrm>
            <a:custGeom>
              <a:avLst/>
              <a:gdLst/>
              <a:ahLst/>
              <a:cxnLst/>
              <a:rect l="l" t="t" r="r" b="b"/>
              <a:pathLst>
                <a:path w="14074" h="6738" extrusionOk="0">
                  <a:moveTo>
                    <a:pt x="8755" y="0"/>
                  </a:moveTo>
                  <a:lnTo>
                    <a:pt x="8636" y="30"/>
                  </a:lnTo>
                  <a:lnTo>
                    <a:pt x="8471" y="105"/>
                  </a:lnTo>
                  <a:lnTo>
                    <a:pt x="8247" y="224"/>
                  </a:lnTo>
                  <a:lnTo>
                    <a:pt x="7993" y="374"/>
                  </a:lnTo>
                  <a:lnTo>
                    <a:pt x="7366" y="762"/>
                  </a:lnTo>
                  <a:lnTo>
                    <a:pt x="6619" y="1240"/>
                  </a:lnTo>
                  <a:lnTo>
                    <a:pt x="6096" y="1599"/>
                  </a:lnTo>
                  <a:lnTo>
                    <a:pt x="5707" y="1838"/>
                  </a:lnTo>
                  <a:lnTo>
                    <a:pt x="5080" y="2256"/>
                  </a:lnTo>
                  <a:lnTo>
                    <a:pt x="4841" y="2405"/>
                  </a:lnTo>
                  <a:lnTo>
                    <a:pt x="4258" y="2779"/>
                  </a:lnTo>
                  <a:lnTo>
                    <a:pt x="3392" y="3302"/>
                  </a:lnTo>
                  <a:lnTo>
                    <a:pt x="2988" y="3526"/>
                  </a:lnTo>
                  <a:lnTo>
                    <a:pt x="2600" y="3735"/>
                  </a:lnTo>
                  <a:lnTo>
                    <a:pt x="2241" y="3914"/>
                  </a:lnTo>
                  <a:lnTo>
                    <a:pt x="1898" y="4064"/>
                  </a:lnTo>
                  <a:lnTo>
                    <a:pt x="1599" y="4168"/>
                  </a:lnTo>
                  <a:lnTo>
                    <a:pt x="1345" y="4243"/>
                  </a:lnTo>
                  <a:lnTo>
                    <a:pt x="1046" y="4303"/>
                  </a:lnTo>
                  <a:lnTo>
                    <a:pt x="792" y="4392"/>
                  </a:lnTo>
                  <a:lnTo>
                    <a:pt x="568" y="4497"/>
                  </a:lnTo>
                  <a:lnTo>
                    <a:pt x="404" y="4616"/>
                  </a:lnTo>
                  <a:lnTo>
                    <a:pt x="254" y="4751"/>
                  </a:lnTo>
                  <a:lnTo>
                    <a:pt x="150" y="4900"/>
                  </a:lnTo>
                  <a:lnTo>
                    <a:pt x="75" y="5065"/>
                  </a:lnTo>
                  <a:lnTo>
                    <a:pt x="30" y="5214"/>
                  </a:lnTo>
                  <a:lnTo>
                    <a:pt x="0" y="5378"/>
                  </a:lnTo>
                  <a:lnTo>
                    <a:pt x="0" y="5543"/>
                  </a:lnTo>
                  <a:lnTo>
                    <a:pt x="15" y="5722"/>
                  </a:lnTo>
                  <a:lnTo>
                    <a:pt x="45" y="5871"/>
                  </a:lnTo>
                  <a:lnTo>
                    <a:pt x="75" y="6036"/>
                  </a:lnTo>
                  <a:lnTo>
                    <a:pt x="135" y="6185"/>
                  </a:lnTo>
                  <a:lnTo>
                    <a:pt x="240" y="6454"/>
                  </a:lnTo>
                  <a:lnTo>
                    <a:pt x="269" y="6484"/>
                  </a:lnTo>
                  <a:lnTo>
                    <a:pt x="299" y="6514"/>
                  </a:lnTo>
                  <a:lnTo>
                    <a:pt x="449" y="6559"/>
                  </a:lnTo>
                  <a:lnTo>
                    <a:pt x="643" y="6603"/>
                  </a:lnTo>
                  <a:lnTo>
                    <a:pt x="912" y="6633"/>
                  </a:lnTo>
                  <a:lnTo>
                    <a:pt x="1240" y="6663"/>
                  </a:lnTo>
                  <a:lnTo>
                    <a:pt x="1614" y="6693"/>
                  </a:lnTo>
                  <a:lnTo>
                    <a:pt x="2495" y="6723"/>
                  </a:lnTo>
                  <a:lnTo>
                    <a:pt x="3541" y="6738"/>
                  </a:lnTo>
                  <a:lnTo>
                    <a:pt x="4692" y="6723"/>
                  </a:lnTo>
                  <a:lnTo>
                    <a:pt x="5917" y="6708"/>
                  </a:lnTo>
                  <a:lnTo>
                    <a:pt x="7171" y="6678"/>
                  </a:lnTo>
                  <a:lnTo>
                    <a:pt x="9651" y="6588"/>
                  </a:lnTo>
                  <a:lnTo>
                    <a:pt x="11803" y="6514"/>
                  </a:lnTo>
                  <a:lnTo>
                    <a:pt x="13894" y="6409"/>
                  </a:lnTo>
                  <a:lnTo>
                    <a:pt x="13954" y="5767"/>
                  </a:lnTo>
                  <a:lnTo>
                    <a:pt x="13999" y="5094"/>
                  </a:lnTo>
                  <a:lnTo>
                    <a:pt x="14044" y="4273"/>
                  </a:lnTo>
                  <a:lnTo>
                    <a:pt x="14074" y="3406"/>
                  </a:lnTo>
                  <a:lnTo>
                    <a:pt x="14074" y="2973"/>
                  </a:lnTo>
                  <a:lnTo>
                    <a:pt x="14074" y="2555"/>
                  </a:lnTo>
                  <a:lnTo>
                    <a:pt x="14044" y="2151"/>
                  </a:lnTo>
                  <a:lnTo>
                    <a:pt x="14014" y="1793"/>
                  </a:lnTo>
                  <a:lnTo>
                    <a:pt x="13969" y="1479"/>
                  </a:lnTo>
                  <a:lnTo>
                    <a:pt x="13894" y="1225"/>
                  </a:lnTo>
                  <a:lnTo>
                    <a:pt x="13849" y="1121"/>
                  </a:lnTo>
                  <a:lnTo>
                    <a:pt x="13805" y="1031"/>
                  </a:lnTo>
                  <a:lnTo>
                    <a:pt x="13745" y="941"/>
                  </a:lnTo>
                  <a:lnTo>
                    <a:pt x="13670" y="882"/>
                  </a:lnTo>
                  <a:lnTo>
                    <a:pt x="13596" y="822"/>
                  </a:lnTo>
                  <a:lnTo>
                    <a:pt x="13506" y="792"/>
                  </a:lnTo>
                  <a:lnTo>
                    <a:pt x="13416" y="747"/>
                  </a:lnTo>
                  <a:lnTo>
                    <a:pt x="13327" y="732"/>
                  </a:lnTo>
                  <a:lnTo>
                    <a:pt x="13117" y="717"/>
                  </a:lnTo>
                  <a:lnTo>
                    <a:pt x="12893" y="717"/>
                  </a:lnTo>
                  <a:lnTo>
                    <a:pt x="12654" y="762"/>
                  </a:lnTo>
                  <a:lnTo>
                    <a:pt x="12385" y="807"/>
                  </a:lnTo>
                  <a:lnTo>
                    <a:pt x="11848" y="926"/>
                  </a:lnTo>
                  <a:lnTo>
                    <a:pt x="11564" y="1001"/>
                  </a:lnTo>
                  <a:lnTo>
                    <a:pt x="11280" y="1046"/>
                  </a:lnTo>
                  <a:lnTo>
                    <a:pt x="10996" y="1091"/>
                  </a:lnTo>
                  <a:lnTo>
                    <a:pt x="10727" y="1121"/>
                  </a:lnTo>
                  <a:lnTo>
                    <a:pt x="10458" y="1106"/>
                  </a:lnTo>
                  <a:lnTo>
                    <a:pt x="10324" y="1091"/>
                  </a:lnTo>
                  <a:lnTo>
                    <a:pt x="10204" y="1076"/>
                  </a:lnTo>
                  <a:lnTo>
                    <a:pt x="10055" y="896"/>
                  </a:lnTo>
                  <a:lnTo>
                    <a:pt x="9905" y="717"/>
                  </a:lnTo>
                  <a:lnTo>
                    <a:pt x="9711" y="523"/>
                  </a:lnTo>
                  <a:lnTo>
                    <a:pt x="9487" y="329"/>
                  </a:lnTo>
                  <a:lnTo>
                    <a:pt x="9368" y="239"/>
                  </a:lnTo>
                  <a:lnTo>
                    <a:pt x="9248" y="149"/>
                  </a:lnTo>
                  <a:lnTo>
                    <a:pt x="9129" y="90"/>
                  </a:lnTo>
                  <a:lnTo>
                    <a:pt x="8994" y="30"/>
                  </a:lnTo>
                  <a:lnTo>
                    <a:pt x="8875" y="0"/>
                  </a:ln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706;p34"/>
            <p:cNvSpPr/>
            <p:nvPr/>
          </p:nvSpPr>
          <p:spPr>
            <a:xfrm>
              <a:off x="6777253" y="4544433"/>
              <a:ext cx="60758" cy="49689"/>
            </a:xfrm>
            <a:custGeom>
              <a:avLst/>
              <a:gdLst/>
              <a:ahLst/>
              <a:cxnLst/>
              <a:rect l="l" t="t" r="r" b="b"/>
              <a:pathLst>
                <a:path w="2212" h="1809" extrusionOk="0">
                  <a:moveTo>
                    <a:pt x="628" y="1"/>
                  </a:moveTo>
                  <a:lnTo>
                    <a:pt x="389" y="45"/>
                  </a:lnTo>
                  <a:lnTo>
                    <a:pt x="285" y="75"/>
                  </a:lnTo>
                  <a:lnTo>
                    <a:pt x="180" y="105"/>
                  </a:lnTo>
                  <a:lnTo>
                    <a:pt x="106" y="165"/>
                  </a:lnTo>
                  <a:lnTo>
                    <a:pt x="46" y="225"/>
                  </a:lnTo>
                  <a:lnTo>
                    <a:pt x="16" y="314"/>
                  </a:lnTo>
                  <a:lnTo>
                    <a:pt x="1" y="419"/>
                  </a:lnTo>
                  <a:lnTo>
                    <a:pt x="165" y="404"/>
                  </a:lnTo>
                  <a:lnTo>
                    <a:pt x="345" y="434"/>
                  </a:lnTo>
                  <a:lnTo>
                    <a:pt x="524" y="479"/>
                  </a:lnTo>
                  <a:lnTo>
                    <a:pt x="628" y="509"/>
                  </a:lnTo>
                  <a:lnTo>
                    <a:pt x="733" y="568"/>
                  </a:lnTo>
                  <a:lnTo>
                    <a:pt x="838" y="628"/>
                  </a:lnTo>
                  <a:lnTo>
                    <a:pt x="942" y="703"/>
                  </a:lnTo>
                  <a:lnTo>
                    <a:pt x="1136" y="867"/>
                  </a:lnTo>
                  <a:lnTo>
                    <a:pt x="1316" y="1046"/>
                  </a:lnTo>
                  <a:lnTo>
                    <a:pt x="1465" y="1226"/>
                  </a:lnTo>
                  <a:lnTo>
                    <a:pt x="1585" y="1405"/>
                  </a:lnTo>
                  <a:lnTo>
                    <a:pt x="1674" y="1554"/>
                  </a:lnTo>
                  <a:lnTo>
                    <a:pt x="1764" y="1689"/>
                  </a:lnTo>
                  <a:lnTo>
                    <a:pt x="1794" y="1719"/>
                  </a:lnTo>
                  <a:lnTo>
                    <a:pt x="1824" y="1764"/>
                  </a:lnTo>
                  <a:lnTo>
                    <a:pt x="1898" y="1793"/>
                  </a:lnTo>
                  <a:lnTo>
                    <a:pt x="1943" y="1808"/>
                  </a:lnTo>
                  <a:lnTo>
                    <a:pt x="2003" y="1808"/>
                  </a:lnTo>
                  <a:lnTo>
                    <a:pt x="2048" y="1793"/>
                  </a:lnTo>
                  <a:lnTo>
                    <a:pt x="2092" y="1778"/>
                  </a:lnTo>
                  <a:lnTo>
                    <a:pt x="2122" y="1749"/>
                  </a:lnTo>
                  <a:lnTo>
                    <a:pt x="2167" y="1719"/>
                  </a:lnTo>
                  <a:lnTo>
                    <a:pt x="2182" y="1674"/>
                  </a:lnTo>
                  <a:lnTo>
                    <a:pt x="2197" y="1644"/>
                  </a:lnTo>
                  <a:lnTo>
                    <a:pt x="2212" y="1599"/>
                  </a:lnTo>
                  <a:lnTo>
                    <a:pt x="2212" y="1539"/>
                  </a:lnTo>
                  <a:lnTo>
                    <a:pt x="2197" y="1495"/>
                  </a:lnTo>
                  <a:lnTo>
                    <a:pt x="2182" y="1450"/>
                  </a:lnTo>
                  <a:lnTo>
                    <a:pt x="2078" y="1285"/>
                  </a:lnTo>
                  <a:lnTo>
                    <a:pt x="1973" y="1121"/>
                  </a:lnTo>
                  <a:lnTo>
                    <a:pt x="1824" y="912"/>
                  </a:lnTo>
                  <a:lnTo>
                    <a:pt x="1644" y="703"/>
                  </a:lnTo>
                  <a:lnTo>
                    <a:pt x="1435" y="494"/>
                  </a:lnTo>
                  <a:lnTo>
                    <a:pt x="1331" y="389"/>
                  </a:lnTo>
                  <a:lnTo>
                    <a:pt x="1211" y="299"/>
                  </a:lnTo>
                  <a:lnTo>
                    <a:pt x="1077" y="210"/>
                  </a:lnTo>
                  <a:lnTo>
                    <a:pt x="957" y="135"/>
                  </a:lnTo>
                  <a:lnTo>
                    <a:pt x="793" y="60"/>
                  </a:lnTo>
                  <a:lnTo>
                    <a:pt x="6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707;p34"/>
            <p:cNvSpPr/>
            <p:nvPr/>
          </p:nvSpPr>
          <p:spPr>
            <a:xfrm>
              <a:off x="6805159" y="4528036"/>
              <a:ext cx="52573" cy="48013"/>
            </a:xfrm>
            <a:custGeom>
              <a:avLst/>
              <a:gdLst/>
              <a:ahLst/>
              <a:cxnLst/>
              <a:rect l="l" t="t" r="r" b="b"/>
              <a:pathLst>
                <a:path w="1914" h="1748" extrusionOk="0">
                  <a:moveTo>
                    <a:pt x="524" y="0"/>
                  </a:moveTo>
                  <a:lnTo>
                    <a:pt x="359" y="15"/>
                  </a:lnTo>
                  <a:lnTo>
                    <a:pt x="270" y="30"/>
                  </a:lnTo>
                  <a:lnTo>
                    <a:pt x="195" y="60"/>
                  </a:lnTo>
                  <a:lnTo>
                    <a:pt x="135" y="105"/>
                  </a:lnTo>
                  <a:lnTo>
                    <a:pt x="76" y="164"/>
                  </a:lnTo>
                  <a:lnTo>
                    <a:pt x="31" y="239"/>
                  </a:lnTo>
                  <a:lnTo>
                    <a:pt x="1" y="359"/>
                  </a:lnTo>
                  <a:lnTo>
                    <a:pt x="105" y="374"/>
                  </a:lnTo>
                  <a:lnTo>
                    <a:pt x="210" y="403"/>
                  </a:lnTo>
                  <a:lnTo>
                    <a:pt x="330" y="433"/>
                  </a:lnTo>
                  <a:lnTo>
                    <a:pt x="434" y="493"/>
                  </a:lnTo>
                  <a:lnTo>
                    <a:pt x="554" y="553"/>
                  </a:lnTo>
                  <a:lnTo>
                    <a:pt x="643" y="628"/>
                  </a:lnTo>
                  <a:lnTo>
                    <a:pt x="837" y="792"/>
                  </a:lnTo>
                  <a:lnTo>
                    <a:pt x="1017" y="986"/>
                  </a:lnTo>
                  <a:lnTo>
                    <a:pt x="1166" y="1165"/>
                  </a:lnTo>
                  <a:lnTo>
                    <a:pt x="1301" y="1345"/>
                  </a:lnTo>
                  <a:lnTo>
                    <a:pt x="1390" y="1479"/>
                  </a:lnTo>
                  <a:lnTo>
                    <a:pt x="1465" y="1614"/>
                  </a:lnTo>
                  <a:lnTo>
                    <a:pt x="1495" y="1658"/>
                  </a:lnTo>
                  <a:lnTo>
                    <a:pt x="1525" y="1688"/>
                  </a:lnTo>
                  <a:lnTo>
                    <a:pt x="1614" y="1733"/>
                  </a:lnTo>
                  <a:lnTo>
                    <a:pt x="1659" y="1748"/>
                  </a:lnTo>
                  <a:lnTo>
                    <a:pt x="1704" y="1748"/>
                  </a:lnTo>
                  <a:lnTo>
                    <a:pt x="1749" y="1733"/>
                  </a:lnTo>
                  <a:lnTo>
                    <a:pt x="1794" y="1718"/>
                  </a:lnTo>
                  <a:lnTo>
                    <a:pt x="1838" y="1688"/>
                  </a:lnTo>
                  <a:lnTo>
                    <a:pt x="1868" y="1658"/>
                  </a:lnTo>
                  <a:lnTo>
                    <a:pt x="1898" y="1614"/>
                  </a:lnTo>
                  <a:lnTo>
                    <a:pt x="1913" y="1569"/>
                  </a:lnTo>
                  <a:lnTo>
                    <a:pt x="1913" y="1524"/>
                  </a:lnTo>
                  <a:lnTo>
                    <a:pt x="1913" y="1479"/>
                  </a:lnTo>
                  <a:lnTo>
                    <a:pt x="1913" y="1434"/>
                  </a:lnTo>
                  <a:lnTo>
                    <a:pt x="1898" y="1389"/>
                  </a:lnTo>
                  <a:lnTo>
                    <a:pt x="1794" y="1210"/>
                  </a:lnTo>
                  <a:lnTo>
                    <a:pt x="1674" y="1046"/>
                  </a:lnTo>
                  <a:lnTo>
                    <a:pt x="1525" y="852"/>
                  </a:lnTo>
                  <a:lnTo>
                    <a:pt x="1360" y="642"/>
                  </a:lnTo>
                  <a:lnTo>
                    <a:pt x="1151" y="418"/>
                  </a:lnTo>
                  <a:lnTo>
                    <a:pt x="1032" y="329"/>
                  </a:lnTo>
                  <a:lnTo>
                    <a:pt x="912" y="224"/>
                  </a:lnTo>
                  <a:lnTo>
                    <a:pt x="793" y="149"/>
                  </a:lnTo>
                  <a:lnTo>
                    <a:pt x="658" y="75"/>
                  </a:lnTo>
                  <a:lnTo>
                    <a:pt x="5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1708;p34"/>
            <p:cNvSpPr/>
            <p:nvPr/>
          </p:nvSpPr>
          <p:spPr>
            <a:xfrm>
              <a:off x="6754702" y="4560034"/>
              <a:ext cx="56638" cy="48865"/>
            </a:xfrm>
            <a:custGeom>
              <a:avLst/>
              <a:gdLst/>
              <a:ahLst/>
              <a:cxnLst/>
              <a:rect l="l" t="t" r="r" b="b"/>
              <a:pathLst>
                <a:path w="2062" h="1779" extrusionOk="0">
                  <a:moveTo>
                    <a:pt x="329" y="0"/>
                  </a:moveTo>
                  <a:lnTo>
                    <a:pt x="224" y="30"/>
                  </a:lnTo>
                  <a:lnTo>
                    <a:pt x="135" y="60"/>
                  </a:lnTo>
                  <a:lnTo>
                    <a:pt x="75" y="120"/>
                  </a:lnTo>
                  <a:lnTo>
                    <a:pt x="30" y="180"/>
                  </a:lnTo>
                  <a:lnTo>
                    <a:pt x="0" y="269"/>
                  </a:lnTo>
                  <a:lnTo>
                    <a:pt x="0" y="374"/>
                  </a:lnTo>
                  <a:lnTo>
                    <a:pt x="135" y="389"/>
                  </a:lnTo>
                  <a:lnTo>
                    <a:pt x="269" y="404"/>
                  </a:lnTo>
                  <a:lnTo>
                    <a:pt x="419" y="463"/>
                  </a:lnTo>
                  <a:lnTo>
                    <a:pt x="583" y="523"/>
                  </a:lnTo>
                  <a:lnTo>
                    <a:pt x="687" y="583"/>
                  </a:lnTo>
                  <a:lnTo>
                    <a:pt x="792" y="658"/>
                  </a:lnTo>
                  <a:lnTo>
                    <a:pt x="986" y="822"/>
                  </a:lnTo>
                  <a:lnTo>
                    <a:pt x="1151" y="1016"/>
                  </a:lnTo>
                  <a:lnTo>
                    <a:pt x="1300" y="1196"/>
                  </a:lnTo>
                  <a:lnTo>
                    <a:pt x="1434" y="1375"/>
                  </a:lnTo>
                  <a:lnTo>
                    <a:pt x="1524" y="1509"/>
                  </a:lnTo>
                  <a:lnTo>
                    <a:pt x="1614" y="1659"/>
                  </a:lnTo>
                  <a:lnTo>
                    <a:pt x="1629" y="1689"/>
                  </a:lnTo>
                  <a:lnTo>
                    <a:pt x="1674" y="1718"/>
                  </a:lnTo>
                  <a:lnTo>
                    <a:pt x="1748" y="1763"/>
                  </a:lnTo>
                  <a:lnTo>
                    <a:pt x="1793" y="1778"/>
                  </a:lnTo>
                  <a:lnTo>
                    <a:pt x="1838" y="1778"/>
                  </a:lnTo>
                  <a:lnTo>
                    <a:pt x="1883" y="1763"/>
                  </a:lnTo>
                  <a:lnTo>
                    <a:pt x="1927" y="1748"/>
                  </a:lnTo>
                  <a:lnTo>
                    <a:pt x="1972" y="1718"/>
                  </a:lnTo>
                  <a:lnTo>
                    <a:pt x="2002" y="1689"/>
                  </a:lnTo>
                  <a:lnTo>
                    <a:pt x="2047" y="1599"/>
                  </a:lnTo>
                  <a:lnTo>
                    <a:pt x="2062" y="1554"/>
                  </a:lnTo>
                  <a:lnTo>
                    <a:pt x="2062" y="1509"/>
                  </a:lnTo>
                  <a:lnTo>
                    <a:pt x="2047" y="1464"/>
                  </a:lnTo>
                  <a:lnTo>
                    <a:pt x="2032" y="1420"/>
                  </a:lnTo>
                  <a:lnTo>
                    <a:pt x="1927" y="1255"/>
                  </a:lnTo>
                  <a:lnTo>
                    <a:pt x="1808" y="1076"/>
                  </a:lnTo>
                  <a:lnTo>
                    <a:pt x="1674" y="882"/>
                  </a:lnTo>
                  <a:lnTo>
                    <a:pt x="1494" y="673"/>
                  </a:lnTo>
                  <a:lnTo>
                    <a:pt x="1285" y="463"/>
                  </a:lnTo>
                  <a:lnTo>
                    <a:pt x="1166" y="359"/>
                  </a:lnTo>
                  <a:lnTo>
                    <a:pt x="1046" y="269"/>
                  </a:lnTo>
                  <a:lnTo>
                    <a:pt x="927" y="180"/>
                  </a:lnTo>
                  <a:lnTo>
                    <a:pt x="807" y="105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709;p34"/>
            <p:cNvSpPr/>
            <p:nvPr/>
          </p:nvSpPr>
          <p:spPr>
            <a:xfrm>
              <a:off x="6818288" y="2926898"/>
              <a:ext cx="463734" cy="1521178"/>
            </a:xfrm>
            <a:custGeom>
              <a:avLst/>
              <a:gdLst/>
              <a:ahLst/>
              <a:cxnLst/>
              <a:rect l="l" t="t" r="r" b="b"/>
              <a:pathLst>
                <a:path w="16883" h="55381" extrusionOk="0">
                  <a:moveTo>
                    <a:pt x="11878" y="0"/>
                  </a:moveTo>
                  <a:lnTo>
                    <a:pt x="10205" y="329"/>
                  </a:lnTo>
                  <a:lnTo>
                    <a:pt x="10190" y="329"/>
                  </a:lnTo>
                  <a:lnTo>
                    <a:pt x="9682" y="448"/>
                  </a:lnTo>
                  <a:lnTo>
                    <a:pt x="9592" y="478"/>
                  </a:lnTo>
                  <a:lnTo>
                    <a:pt x="1" y="1569"/>
                  </a:lnTo>
                  <a:lnTo>
                    <a:pt x="2048" y="30133"/>
                  </a:lnTo>
                  <a:lnTo>
                    <a:pt x="12729" y="55381"/>
                  </a:lnTo>
                  <a:lnTo>
                    <a:pt x="16883" y="55187"/>
                  </a:lnTo>
                  <a:lnTo>
                    <a:pt x="16524" y="53035"/>
                  </a:lnTo>
                  <a:lnTo>
                    <a:pt x="16121" y="50720"/>
                  </a:lnTo>
                  <a:lnTo>
                    <a:pt x="15628" y="47911"/>
                  </a:lnTo>
                  <a:lnTo>
                    <a:pt x="15060" y="44878"/>
                  </a:lnTo>
                  <a:lnTo>
                    <a:pt x="14761" y="43340"/>
                  </a:lnTo>
                  <a:lnTo>
                    <a:pt x="14462" y="41846"/>
                  </a:lnTo>
                  <a:lnTo>
                    <a:pt x="14149" y="40411"/>
                  </a:lnTo>
                  <a:lnTo>
                    <a:pt x="13850" y="39082"/>
                  </a:lnTo>
                  <a:lnTo>
                    <a:pt x="13566" y="37872"/>
                  </a:lnTo>
                  <a:lnTo>
                    <a:pt x="13297" y="36841"/>
                  </a:lnTo>
                  <a:lnTo>
                    <a:pt x="13013" y="35900"/>
                  </a:lnTo>
                  <a:lnTo>
                    <a:pt x="12744" y="34973"/>
                  </a:lnTo>
                  <a:lnTo>
                    <a:pt x="12461" y="34092"/>
                  </a:lnTo>
                  <a:lnTo>
                    <a:pt x="12192" y="33226"/>
                  </a:lnTo>
                  <a:lnTo>
                    <a:pt x="11639" y="31642"/>
                  </a:lnTo>
                  <a:lnTo>
                    <a:pt x="11146" y="30253"/>
                  </a:lnTo>
                  <a:lnTo>
                    <a:pt x="10713" y="29102"/>
                  </a:lnTo>
                  <a:lnTo>
                    <a:pt x="10384" y="28236"/>
                  </a:lnTo>
                  <a:lnTo>
                    <a:pt x="10070" y="27489"/>
                  </a:lnTo>
                  <a:lnTo>
                    <a:pt x="10249" y="24023"/>
                  </a:lnTo>
                  <a:lnTo>
                    <a:pt x="10459" y="20333"/>
                  </a:lnTo>
                  <a:lnTo>
                    <a:pt x="10713" y="15940"/>
                  </a:lnTo>
                  <a:lnTo>
                    <a:pt x="10996" y="11264"/>
                  </a:lnTo>
                  <a:lnTo>
                    <a:pt x="11295" y="6753"/>
                  </a:lnTo>
                  <a:lnTo>
                    <a:pt x="11445" y="4706"/>
                  </a:lnTo>
                  <a:lnTo>
                    <a:pt x="11594" y="2853"/>
                  </a:lnTo>
                  <a:lnTo>
                    <a:pt x="11729" y="1270"/>
                  </a:lnTo>
                  <a:lnTo>
                    <a:pt x="11878" y="0"/>
                  </a:lnTo>
                  <a:close/>
                </a:path>
              </a:pathLst>
            </a:custGeom>
            <a:solidFill>
              <a:schemeClr val="bg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710;p34"/>
            <p:cNvSpPr/>
            <p:nvPr/>
          </p:nvSpPr>
          <p:spPr>
            <a:xfrm>
              <a:off x="7167911" y="4420092"/>
              <a:ext cx="131350" cy="137090"/>
            </a:xfrm>
            <a:custGeom>
              <a:avLst/>
              <a:gdLst/>
              <a:ahLst/>
              <a:cxnLst/>
              <a:rect l="l" t="t" r="r" b="b"/>
              <a:pathLst>
                <a:path w="4782" h="4991" extrusionOk="0">
                  <a:moveTo>
                    <a:pt x="0" y="1"/>
                  </a:moveTo>
                  <a:lnTo>
                    <a:pt x="1196" y="4886"/>
                  </a:lnTo>
                  <a:lnTo>
                    <a:pt x="1599" y="4946"/>
                  </a:lnTo>
                  <a:lnTo>
                    <a:pt x="1972" y="4976"/>
                  </a:lnTo>
                  <a:lnTo>
                    <a:pt x="2331" y="4991"/>
                  </a:lnTo>
                  <a:lnTo>
                    <a:pt x="2675" y="4976"/>
                  </a:lnTo>
                  <a:lnTo>
                    <a:pt x="2988" y="4961"/>
                  </a:lnTo>
                  <a:lnTo>
                    <a:pt x="3272" y="4916"/>
                  </a:lnTo>
                  <a:lnTo>
                    <a:pt x="3556" y="4871"/>
                  </a:lnTo>
                  <a:lnTo>
                    <a:pt x="3795" y="4811"/>
                  </a:lnTo>
                  <a:lnTo>
                    <a:pt x="4019" y="4752"/>
                  </a:lnTo>
                  <a:lnTo>
                    <a:pt x="4213" y="4692"/>
                  </a:lnTo>
                  <a:lnTo>
                    <a:pt x="4512" y="4572"/>
                  </a:lnTo>
                  <a:lnTo>
                    <a:pt x="4706" y="4483"/>
                  </a:lnTo>
                  <a:lnTo>
                    <a:pt x="4781" y="4453"/>
                  </a:lnTo>
                  <a:lnTo>
                    <a:pt x="3571" y="28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B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711;p34"/>
            <p:cNvSpPr/>
            <p:nvPr/>
          </p:nvSpPr>
          <p:spPr>
            <a:xfrm>
              <a:off x="7133440" y="4405342"/>
              <a:ext cx="183455" cy="74712"/>
            </a:xfrm>
            <a:custGeom>
              <a:avLst/>
              <a:gdLst/>
              <a:ahLst/>
              <a:cxnLst/>
              <a:rect l="l" t="t" r="r" b="b"/>
              <a:pathLst>
                <a:path w="6679" h="2720" extrusionOk="0">
                  <a:moveTo>
                    <a:pt x="6380" y="0"/>
                  </a:moveTo>
                  <a:lnTo>
                    <a:pt x="105" y="374"/>
                  </a:lnTo>
                  <a:lnTo>
                    <a:pt x="45" y="732"/>
                  </a:lnTo>
                  <a:lnTo>
                    <a:pt x="15" y="1076"/>
                  </a:lnTo>
                  <a:lnTo>
                    <a:pt x="1" y="1240"/>
                  </a:lnTo>
                  <a:lnTo>
                    <a:pt x="15" y="1404"/>
                  </a:lnTo>
                  <a:lnTo>
                    <a:pt x="30" y="1554"/>
                  </a:lnTo>
                  <a:lnTo>
                    <a:pt x="45" y="1703"/>
                  </a:lnTo>
                  <a:lnTo>
                    <a:pt x="90" y="1838"/>
                  </a:lnTo>
                  <a:lnTo>
                    <a:pt x="135" y="1972"/>
                  </a:lnTo>
                  <a:lnTo>
                    <a:pt x="195" y="2107"/>
                  </a:lnTo>
                  <a:lnTo>
                    <a:pt x="269" y="2241"/>
                  </a:lnTo>
                  <a:lnTo>
                    <a:pt x="359" y="2376"/>
                  </a:lnTo>
                  <a:lnTo>
                    <a:pt x="464" y="2495"/>
                  </a:lnTo>
                  <a:lnTo>
                    <a:pt x="583" y="2615"/>
                  </a:lnTo>
                  <a:lnTo>
                    <a:pt x="718" y="2719"/>
                  </a:lnTo>
                  <a:lnTo>
                    <a:pt x="6589" y="2390"/>
                  </a:lnTo>
                  <a:lnTo>
                    <a:pt x="6634" y="2077"/>
                  </a:lnTo>
                  <a:lnTo>
                    <a:pt x="6679" y="1778"/>
                  </a:lnTo>
                  <a:lnTo>
                    <a:pt x="6679" y="1464"/>
                  </a:lnTo>
                  <a:lnTo>
                    <a:pt x="6664" y="1165"/>
                  </a:lnTo>
                  <a:lnTo>
                    <a:pt x="6634" y="867"/>
                  </a:lnTo>
                  <a:lnTo>
                    <a:pt x="6574" y="583"/>
                  </a:lnTo>
                  <a:lnTo>
                    <a:pt x="6484" y="284"/>
                  </a:lnTo>
                  <a:lnTo>
                    <a:pt x="6380" y="0"/>
                  </a:lnTo>
                  <a:close/>
                </a:path>
              </a:pathLst>
            </a:custGeom>
            <a:solidFill>
              <a:srgbClr val="6818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1712;p34"/>
            <p:cNvSpPr/>
            <p:nvPr/>
          </p:nvSpPr>
          <p:spPr>
            <a:xfrm>
              <a:off x="6933181" y="4493977"/>
              <a:ext cx="386605" cy="185076"/>
            </a:xfrm>
            <a:custGeom>
              <a:avLst/>
              <a:gdLst/>
              <a:ahLst/>
              <a:cxnLst/>
              <a:rect l="l" t="t" r="r" b="b"/>
              <a:pathLst>
                <a:path w="14075" h="6738" extrusionOk="0">
                  <a:moveTo>
                    <a:pt x="8756" y="0"/>
                  </a:moveTo>
                  <a:lnTo>
                    <a:pt x="8636" y="30"/>
                  </a:lnTo>
                  <a:lnTo>
                    <a:pt x="8472" y="105"/>
                  </a:lnTo>
                  <a:lnTo>
                    <a:pt x="8248" y="224"/>
                  </a:lnTo>
                  <a:lnTo>
                    <a:pt x="7994" y="374"/>
                  </a:lnTo>
                  <a:lnTo>
                    <a:pt x="7366" y="762"/>
                  </a:lnTo>
                  <a:lnTo>
                    <a:pt x="6619" y="1240"/>
                  </a:lnTo>
                  <a:lnTo>
                    <a:pt x="6096" y="1599"/>
                  </a:lnTo>
                  <a:lnTo>
                    <a:pt x="5723" y="1838"/>
                  </a:lnTo>
                  <a:lnTo>
                    <a:pt x="5080" y="2256"/>
                  </a:lnTo>
                  <a:lnTo>
                    <a:pt x="4841" y="2405"/>
                  </a:lnTo>
                  <a:lnTo>
                    <a:pt x="4259" y="2779"/>
                  </a:lnTo>
                  <a:lnTo>
                    <a:pt x="3407" y="3302"/>
                  </a:lnTo>
                  <a:lnTo>
                    <a:pt x="2989" y="3526"/>
                  </a:lnTo>
                  <a:lnTo>
                    <a:pt x="2600" y="3735"/>
                  </a:lnTo>
                  <a:lnTo>
                    <a:pt x="2242" y="3914"/>
                  </a:lnTo>
                  <a:lnTo>
                    <a:pt x="1898" y="4064"/>
                  </a:lnTo>
                  <a:lnTo>
                    <a:pt x="1600" y="4168"/>
                  </a:lnTo>
                  <a:lnTo>
                    <a:pt x="1346" y="4243"/>
                  </a:lnTo>
                  <a:lnTo>
                    <a:pt x="1047" y="4303"/>
                  </a:lnTo>
                  <a:lnTo>
                    <a:pt x="793" y="4392"/>
                  </a:lnTo>
                  <a:lnTo>
                    <a:pt x="584" y="4497"/>
                  </a:lnTo>
                  <a:lnTo>
                    <a:pt x="404" y="4616"/>
                  </a:lnTo>
                  <a:lnTo>
                    <a:pt x="270" y="4751"/>
                  </a:lnTo>
                  <a:lnTo>
                    <a:pt x="165" y="4900"/>
                  </a:lnTo>
                  <a:lnTo>
                    <a:pt x="91" y="5065"/>
                  </a:lnTo>
                  <a:lnTo>
                    <a:pt x="31" y="5214"/>
                  </a:lnTo>
                  <a:lnTo>
                    <a:pt x="16" y="5378"/>
                  </a:lnTo>
                  <a:lnTo>
                    <a:pt x="1" y="5543"/>
                  </a:lnTo>
                  <a:lnTo>
                    <a:pt x="16" y="5722"/>
                  </a:lnTo>
                  <a:lnTo>
                    <a:pt x="46" y="5871"/>
                  </a:lnTo>
                  <a:lnTo>
                    <a:pt x="91" y="6036"/>
                  </a:lnTo>
                  <a:lnTo>
                    <a:pt x="135" y="6185"/>
                  </a:lnTo>
                  <a:lnTo>
                    <a:pt x="240" y="6454"/>
                  </a:lnTo>
                  <a:lnTo>
                    <a:pt x="270" y="6484"/>
                  </a:lnTo>
                  <a:lnTo>
                    <a:pt x="315" y="6514"/>
                  </a:lnTo>
                  <a:lnTo>
                    <a:pt x="449" y="6559"/>
                  </a:lnTo>
                  <a:lnTo>
                    <a:pt x="658" y="6603"/>
                  </a:lnTo>
                  <a:lnTo>
                    <a:pt x="912" y="6633"/>
                  </a:lnTo>
                  <a:lnTo>
                    <a:pt x="1241" y="6663"/>
                  </a:lnTo>
                  <a:lnTo>
                    <a:pt x="1614" y="6693"/>
                  </a:lnTo>
                  <a:lnTo>
                    <a:pt x="2511" y="6723"/>
                  </a:lnTo>
                  <a:lnTo>
                    <a:pt x="3542" y="6738"/>
                  </a:lnTo>
                  <a:lnTo>
                    <a:pt x="4692" y="6723"/>
                  </a:lnTo>
                  <a:lnTo>
                    <a:pt x="5917" y="6708"/>
                  </a:lnTo>
                  <a:lnTo>
                    <a:pt x="7187" y="6678"/>
                  </a:lnTo>
                  <a:lnTo>
                    <a:pt x="9652" y="6588"/>
                  </a:lnTo>
                  <a:lnTo>
                    <a:pt x="11803" y="6514"/>
                  </a:lnTo>
                  <a:lnTo>
                    <a:pt x="13895" y="6409"/>
                  </a:lnTo>
                  <a:lnTo>
                    <a:pt x="13955" y="5767"/>
                  </a:lnTo>
                  <a:lnTo>
                    <a:pt x="13999" y="5094"/>
                  </a:lnTo>
                  <a:lnTo>
                    <a:pt x="14044" y="4273"/>
                  </a:lnTo>
                  <a:lnTo>
                    <a:pt x="14074" y="3406"/>
                  </a:lnTo>
                  <a:lnTo>
                    <a:pt x="14074" y="2973"/>
                  </a:lnTo>
                  <a:lnTo>
                    <a:pt x="14074" y="2555"/>
                  </a:lnTo>
                  <a:lnTo>
                    <a:pt x="14059" y="2151"/>
                  </a:lnTo>
                  <a:lnTo>
                    <a:pt x="14014" y="1793"/>
                  </a:lnTo>
                  <a:lnTo>
                    <a:pt x="13970" y="1479"/>
                  </a:lnTo>
                  <a:lnTo>
                    <a:pt x="13895" y="1225"/>
                  </a:lnTo>
                  <a:lnTo>
                    <a:pt x="13850" y="1121"/>
                  </a:lnTo>
                  <a:lnTo>
                    <a:pt x="13805" y="1031"/>
                  </a:lnTo>
                  <a:lnTo>
                    <a:pt x="13745" y="941"/>
                  </a:lnTo>
                  <a:lnTo>
                    <a:pt x="13671" y="882"/>
                  </a:lnTo>
                  <a:lnTo>
                    <a:pt x="13596" y="822"/>
                  </a:lnTo>
                  <a:lnTo>
                    <a:pt x="13521" y="792"/>
                  </a:lnTo>
                  <a:lnTo>
                    <a:pt x="13432" y="747"/>
                  </a:lnTo>
                  <a:lnTo>
                    <a:pt x="13327" y="732"/>
                  </a:lnTo>
                  <a:lnTo>
                    <a:pt x="13118" y="717"/>
                  </a:lnTo>
                  <a:lnTo>
                    <a:pt x="12894" y="717"/>
                  </a:lnTo>
                  <a:lnTo>
                    <a:pt x="12655" y="762"/>
                  </a:lnTo>
                  <a:lnTo>
                    <a:pt x="12386" y="807"/>
                  </a:lnTo>
                  <a:lnTo>
                    <a:pt x="11848" y="926"/>
                  </a:lnTo>
                  <a:lnTo>
                    <a:pt x="11564" y="1001"/>
                  </a:lnTo>
                  <a:lnTo>
                    <a:pt x="11280" y="1046"/>
                  </a:lnTo>
                  <a:lnTo>
                    <a:pt x="10997" y="1091"/>
                  </a:lnTo>
                  <a:lnTo>
                    <a:pt x="10728" y="1121"/>
                  </a:lnTo>
                  <a:lnTo>
                    <a:pt x="10459" y="1106"/>
                  </a:lnTo>
                  <a:lnTo>
                    <a:pt x="10324" y="1091"/>
                  </a:lnTo>
                  <a:lnTo>
                    <a:pt x="10205" y="1076"/>
                  </a:lnTo>
                  <a:lnTo>
                    <a:pt x="10070" y="896"/>
                  </a:lnTo>
                  <a:lnTo>
                    <a:pt x="9921" y="717"/>
                  </a:lnTo>
                  <a:lnTo>
                    <a:pt x="9727" y="523"/>
                  </a:lnTo>
                  <a:lnTo>
                    <a:pt x="9503" y="329"/>
                  </a:lnTo>
                  <a:lnTo>
                    <a:pt x="9383" y="239"/>
                  </a:lnTo>
                  <a:lnTo>
                    <a:pt x="9249" y="149"/>
                  </a:lnTo>
                  <a:lnTo>
                    <a:pt x="9129" y="90"/>
                  </a:lnTo>
                  <a:lnTo>
                    <a:pt x="8995" y="30"/>
                  </a:lnTo>
                  <a:lnTo>
                    <a:pt x="8875" y="0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713;p34"/>
            <p:cNvSpPr/>
            <p:nvPr/>
          </p:nvSpPr>
          <p:spPr>
            <a:xfrm>
              <a:off x="7072711" y="4544433"/>
              <a:ext cx="60758" cy="49689"/>
            </a:xfrm>
            <a:custGeom>
              <a:avLst/>
              <a:gdLst/>
              <a:ahLst/>
              <a:cxnLst/>
              <a:rect l="l" t="t" r="r" b="b"/>
              <a:pathLst>
                <a:path w="2212" h="1809" extrusionOk="0">
                  <a:moveTo>
                    <a:pt x="643" y="1"/>
                  </a:moveTo>
                  <a:lnTo>
                    <a:pt x="389" y="45"/>
                  </a:lnTo>
                  <a:lnTo>
                    <a:pt x="284" y="75"/>
                  </a:lnTo>
                  <a:lnTo>
                    <a:pt x="180" y="105"/>
                  </a:lnTo>
                  <a:lnTo>
                    <a:pt x="105" y="165"/>
                  </a:lnTo>
                  <a:lnTo>
                    <a:pt x="45" y="225"/>
                  </a:lnTo>
                  <a:lnTo>
                    <a:pt x="15" y="314"/>
                  </a:lnTo>
                  <a:lnTo>
                    <a:pt x="0" y="419"/>
                  </a:lnTo>
                  <a:lnTo>
                    <a:pt x="0" y="419"/>
                  </a:lnTo>
                  <a:lnTo>
                    <a:pt x="165" y="404"/>
                  </a:lnTo>
                  <a:lnTo>
                    <a:pt x="344" y="434"/>
                  </a:lnTo>
                  <a:lnTo>
                    <a:pt x="538" y="479"/>
                  </a:lnTo>
                  <a:lnTo>
                    <a:pt x="628" y="509"/>
                  </a:lnTo>
                  <a:lnTo>
                    <a:pt x="733" y="568"/>
                  </a:lnTo>
                  <a:lnTo>
                    <a:pt x="837" y="628"/>
                  </a:lnTo>
                  <a:lnTo>
                    <a:pt x="942" y="703"/>
                  </a:lnTo>
                  <a:lnTo>
                    <a:pt x="1136" y="867"/>
                  </a:lnTo>
                  <a:lnTo>
                    <a:pt x="1315" y="1046"/>
                  </a:lnTo>
                  <a:lnTo>
                    <a:pt x="1465" y="1226"/>
                  </a:lnTo>
                  <a:lnTo>
                    <a:pt x="1584" y="1405"/>
                  </a:lnTo>
                  <a:lnTo>
                    <a:pt x="1689" y="1554"/>
                  </a:lnTo>
                  <a:lnTo>
                    <a:pt x="1763" y="1689"/>
                  </a:lnTo>
                  <a:lnTo>
                    <a:pt x="1793" y="1719"/>
                  </a:lnTo>
                  <a:lnTo>
                    <a:pt x="1823" y="1764"/>
                  </a:lnTo>
                  <a:lnTo>
                    <a:pt x="1898" y="1793"/>
                  </a:lnTo>
                  <a:lnTo>
                    <a:pt x="1958" y="1808"/>
                  </a:lnTo>
                  <a:lnTo>
                    <a:pt x="2002" y="1808"/>
                  </a:lnTo>
                  <a:lnTo>
                    <a:pt x="2047" y="1793"/>
                  </a:lnTo>
                  <a:lnTo>
                    <a:pt x="2092" y="1778"/>
                  </a:lnTo>
                  <a:lnTo>
                    <a:pt x="2137" y="1749"/>
                  </a:lnTo>
                  <a:lnTo>
                    <a:pt x="2167" y="1719"/>
                  </a:lnTo>
                  <a:lnTo>
                    <a:pt x="2197" y="1674"/>
                  </a:lnTo>
                  <a:lnTo>
                    <a:pt x="2212" y="1644"/>
                  </a:lnTo>
                  <a:lnTo>
                    <a:pt x="2212" y="1599"/>
                  </a:lnTo>
                  <a:lnTo>
                    <a:pt x="2212" y="1539"/>
                  </a:lnTo>
                  <a:lnTo>
                    <a:pt x="2212" y="1495"/>
                  </a:lnTo>
                  <a:lnTo>
                    <a:pt x="2182" y="1450"/>
                  </a:lnTo>
                  <a:lnTo>
                    <a:pt x="2077" y="1285"/>
                  </a:lnTo>
                  <a:lnTo>
                    <a:pt x="1972" y="1121"/>
                  </a:lnTo>
                  <a:lnTo>
                    <a:pt x="1823" y="912"/>
                  </a:lnTo>
                  <a:lnTo>
                    <a:pt x="1644" y="703"/>
                  </a:lnTo>
                  <a:lnTo>
                    <a:pt x="1435" y="494"/>
                  </a:lnTo>
                  <a:lnTo>
                    <a:pt x="1330" y="389"/>
                  </a:lnTo>
                  <a:lnTo>
                    <a:pt x="1211" y="299"/>
                  </a:lnTo>
                  <a:lnTo>
                    <a:pt x="1091" y="210"/>
                  </a:lnTo>
                  <a:lnTo>
                    <a:pt x="957" y="135"/>
                  </a:lnTo>
                  <a:lnTo>
                    <a:pt x="792" y="60"/>
                  </a:lnTo>
                  <a:lnTo>
                    <a:pt x="6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714;p34"/>
            <p:cNvSpPr/>
            <p:nvPr/>
          </p:nvSpPr>
          <p:spPr>
            <a:xfrm>
              <a:off x="7100618" y="4528036"/>
              <a:ext cx="52957" cy="48013"/>
            </a:xfrm>
            <a:custGeom>
              <a:avLst/>
              <a:gdLst/>
              <a:ahLst/>
              <a:cxnLst/>
              <a:rect l="l" t="t" r="r" b="b"/>
              <a:pathLst>
                <a:path w="1928" h="1748" extrusionOk="0">
                  <a:moveTo>
                    <a:pt x="523" y="0"/>
                  </a:moveTo>
                  <a:lnTo>
                    <a:pt x="359" y="15"/>
                  </a:lnTo>
                  <a:lnTo>
                    <a:pt x="284" y="30"/>
                  </a:lnTo>
                  <a:lnTo>
                    <a:pt x="195" y="60"/>
                  </a:lnTo>
                  <a:lnTo>
                    <a:pt x="135" y="105"/>
                  </a:lnTo>
                  <a:lnTo>
                    <a:pt x="75" y="164"/>
                  </a:lnTo>
                  <a:lnTo>
                    <a:pt x="30" y="239"/>
                  </a:lnTo>
                  <a:lnTo>
                    <a:pt x="0" y="359"/>
                  </a:lnTo>
                  <a:lnTo>
                    <a:pt x="105" y="374"/>
                  </a:lnTo>
                  <a:lnTo>
                    <a:pt x="210" y="403"/>
                  </a:lnTo>
                  <a:lnTo>
                    <a:pt x="329" y="433"/>
                  </a:lnTo>
                  <a:lnTo>
                    <a:pt x="449" y="493"/>
                  </a:lnTo>
                  <a:lnTo>
                    <a:pt x="553" y="553"/>
                  </a:lnTo>
                  <a:lnTo>
                    <a:pt x="658" y="628"/>
                  </a:lnTo>
                  <a:lnTo>
                    <a:pt x="852" y="792"/>
                  </a:lnTo>
                  <a:lnTo>
                    <a:pt x="1016" y="986"/>
                  </a:lnTo>
                  <a:lnTo>
                    <a:pt x="1166" y="1165"/>
                  </a:lnTo>
                  <a:lnTo>
                    <a:pt x="1300" y="1345"/>
                  </a:lnTo>
                  <a:lnTo>
                    <a:pt x="1390" y="1479"/>
                  </a:lnTo>
                  <a:lnTo>
                    <a:pt x="1479" y="1614"/>
                  </a:lnTo>
                  <a:lnTo>
                    <a:pt x="1494" y="1658"/>
                  </a:lnTo>
                  <a:lnTo>
                    <a:pt x="1539" y="1688"/>
                  </a:lnTo>
                  <a:lnTo>
                    <a:pt x="1614" y="1733"/>
                  </a:lnTo>
                  <a:lnTo>
                    <a:pt x="1659" y="1748"/>
                  </a:lnTo>
                  <a:lnTo>
                    <a:pt x="1703" y="1748"/>
                  </a:lnTo>
                  <a:lnTo>
                    <a:pt x="1748" y="1733"/>
                  </a:lnTo>
                  <a:lnTo>
                    <a:pt x="1793" y="1718"/>
                  </a:lnTo>
                  <a:lnTo>
                    <a:pt x="1838" y="1688"/>
                  </a:lnTo>
                  <a:lnTo>
                    <a:pt x="1868" y="1658"/>
                  </a:lnTo>
                  <a:lnTo>
                    <a:pt x="1898" y="1614"/>
                  </a:lnTo>
                  <a:lnTo>
                    <a:pt x="1913" y="1569"/>
                  </a:lnTo>
                  <a:lnTo>
                    <a:pt x="1928" y="1524"/>
                  </a:lnTo>
                  <a:lnTo>
                    <a:pt x="1928" y="1479"/>
                  </a:lnTo>
                  <a:lnTo>
                    <a:pt x="1913" y="1434"/>
                  </a:lnTo>
                  <a:lnTo>
                    <a:pt x="1898" y="1389"/>
                  </a:lnTo>
                  <a:lnTo>
                    <a:pt x="1793" y="1210"/>
                  </a:lnTo>
                  <a:lnTo>
                    <a:pt x="1674" y="1046"/>
                  </a:lnTo>
                  <a:lnTo>
                    <a:pt x="1539" y="852"/>
                  </a:lnTo>
                  <a:lnTo>
                    <a:pt x="1360" y="642"/>
                  </a:lnTo>
                  <a:lnTo>
                    <a:pt x="1151" y="418"/>
                  </a:lnTo>
                  <a:lnTo>
                    <a:pt x="1031" y="329"/>
                  </a:lnTo>
                  <a:lnTo>
                    <a:pt x="912" y="224"/>
                  </a:lnTo>
                  <a:lnTo>
                    <a:pt x="792" y="149"/>
                  </a:lnTo>
                  <a:lnTo>
                    <a:pt x="658" y="75"/>
                  </a:lnTo>
                  <a:lnTo>
                    <a:pt x="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715;p34"/>
            <p:cNvSpPr/>
            <p:nvPr/>
          </p:nvSpPr>
          <p:spPr>
            <a:xfrm>
              <a:off x="7050134" y="4560034"/>
              <a:ext cx="56665" cy="48865"/>
            </a:xfrm>
            <a:custGeom>
              <a:avLst/>
              <a:gdLst/>
              <a:ahLst/>
              <a:cxnLst/>
              <a:rect l="l" t="t" r="r" b="b"/>
              <a:pathLst>
                <a:path w="2063" h="1779" extrusionOk="0">
                  <a:moveTo>
                    <a:pt x="329" y="0"/>
                  </a:moveTo>
                  <a:lnTo>
                    <a:pt x="225" y="30"/>
                  </a:lnTo>
                  <a:lnTo>
                    <a:pt x="135" y="60"/>
                  </a:lnTo>
                  <a:lnTo>
                    <a:pt x="75" y="120"/>
                  </a:lnTo>
                  <a:lnTo>
                    <a:pt x="31" y="180"/>
                  </a:lnTo>
                  <a:lnTo>
                    <a:pt x="1" y="269"/>
                  </a:lnTo>
                  <a:lnTo>
                    <a:pt x="1" y="374"/>
                  </a:lnTo>
                  <a:lnTo>
                    <a:pt x="135" y="389"/>
                  </a:lnTo>
                  <a:lnTo>
                    <a:pt x="270" y="404"/>
                  </a:lnTo>
                  <a:lnTo>
                    <a:pt x="419" y="463"/>
                  </a:lnTo>
                  <a:lnTo>
                    <a:pt x="583" y="523"/>
                  </a:lnTo>
                  <a:lnTo>
                    <a:pt x="688" y="583"/>
                  </a:lnTo>
                  <a:lnTo>
                    <a:pt x="793" y="658"/>
                  </a:lnTo>
                  <a:lnTo>
                    <a:pt x="987" y="822"/>
                  </a:lnTo>
                  <a:lnTo>
                    <a:pt x="1151" y="1016"/>
                  </a:lnTo>
                  <a:lnTo>
                    <a:pt x="1315" y="1196"/>
                  </a:lnTo>
                  <a:lnTo>
                    <a:pt x="1435" y="1375"/>
                  </a:lnTo>
                  <a:lnTo>
                    <a:pt x="1525" y="1509"/>
                  </a:lnTo>
                  <a:lnTo>
                    <a:pt x="1614" y="1659"/>
                  </a:lnTo>
                  <a:lnTo>
                    <a:pt x="1644" y="1689"/>
                  </a:lnTo>
                  <a:lnTo>
                    <a:pt x="1674" y="1718"/>
                  </a:lnTo>
                  <a:lnTo>
                    <a:pt x="1749" y="1763"/>
                  </a:lnTo>
                  <a:lnTo>
                    <a:pt x="1794" y="1778"/>
                  </a:lnTo>
                  <a:lnTo>
                    <a:pt x="1838" y="1778"/>
                  </a:lnTo>
                  <a:lnTo>
                    <a:pt x="1898" y="1763"/>
                  </a:lnTo>
                  <a:lnTo>
                    <a:pt x="1943" y="1748"/>
                  </a:lnTo>
                  <a:lnTo>
                    <a:pt x="1973" y="1718"/>
                  </a:lnTo>
                  <a:lnTo>
                    <a:pt x="2018" y="1689"/>
                  </a:lnTo>
                  <a:lnTo>
                    <a:pt x="2048" y="1599"/>
                  </a:lnTo>
                  <a:lnTo>
                    <a:pt x="2062" y="1554"/>
                  </a:lnTo>
                  <a:lnTo>
                    <a:pt x="2062" y="1509"/>
                  </a:lnTo>
                  <a:lnTo>
                    <a:pt x="2048" y="1464"/>
                  </a:lnTo>
                  <a:lnTo>
                    <a:pt x="2033" y="1420"/>
                  </a:lnTo>
                  <a:lnTo>
                    <a:pt x="1928" y="1255"/>
                  </a:lnTo>
                  <a:lnTo>
                    <a:pt x="1823" y="1076"/>
                  </a:lnTo>
                  <a:lnTo>
                    <a:pt x="1674" y="882"/>
                  </a:lnTo>
                  <a:lnTo>
                    <a:pt x="1495" y="673"/>
                  </a:lnTo>
                  <a:lnTo>
                    <a:pt x="1286" y="463"/>
                  </a:lnTo>
                  <a:lnTo>
                    <a:pt x="1181" y="359"/>
                  </a:lnTo>
                  <a:lnTo>
                    <a:pt x="1062" y="269"/>
                  </a:lnTo>
                  <a:lnTo>
                    <a:pt x="927" y="180"/>
                  </a:lnTo>
                  <a:lnTo>
                    <a:pt x="808" y="105"/>
                  </a:lnTo>
                  <a:lnTo>
                    <a:pt x="5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1716;p34"/>
            <p:cNvSpPr/>
            <p:nvPr/>
          </p:nvSpPr>
          <p:spPr>
            <a:xfrm>
              <a:off x="6609019" y="1712683"/>
              <a:ext cx="127229" cy="219987"/>
            </a:xfrm>
            <a:custGeom>
              <a:avLst/>
              <a:gdLst/>
              <a:ahLst/>
              <a:cxnLst/>
              <a:rect l="l" t="t" r="r" b="b"/>
              <a:pathLst>
                <a:path w="4632" h="8009" extrusionOk="0">
                  <a:moveTo>
                    <a:pt x="299" y="1"/>
                  </a:moveTo>
                  <a:lnTo>
                    <a:pt x="180" y="16"/>
                  </a:lnTo>
                  <a:lnTo>
                    <a:pt x="75" y="31"/>
                  </a:lnTo>
                  <a:lnTo>
                    <a:pt x="150" y="180"/>
                  </a:lnTo>
                  <a:lnTo>
                    <a:pt x="329" y="599"/>
                  </a:lnTo>
                  <a:lnTo>
                    <a:pt x="449" y="897"/>
                  </a:lnTo>
                  <a:lnTo>
                    <a:pt x="568" y="1226"/>
                  </a:lnTo>
                  <a:lnTo>
                    <a:pt x="673" y="1614"/>
                  </a:lnTo>
                  <a:lnTo>
                    <a:pt x="778" y="2033"/>
                  </a:lnTo>
                  <a:lnTo>
                    <a:pt x="867" y="2466"/>
                  </a:lnTo>
                  <a:lnTo>
                    <a:pt x="942" y="2929"/>
                  </a:lnTo>
                  <a:lnTo>
                    <a:pt x="957" y="3168"/>
                  </a:lnTo>
                  <a:lnTo>
                    <a:pt x="972" y="3407"/>
                  </a:lnTo>
                  <a:lnTo>
                    <a:pt x="987" y="3646"/>
                  </a:lnTo>
                  <a:lnTo>
                    <a:pt x="972" y="3900"/>
                  </a:lnTo>
                  <a:lnTo>
                    <a:pt x="957" y="4139"/>
                  </a:lnTo>
                  <a:lnTo>
                    <a:pt x="927" y="4378"/>
                  </a:lnTo>
                  <a:lnTo>
                    <a:pt x="882" y="4632"/>
                  </a:lnTo>
                  <a:lnTo>
                    <a:pt x="822" y="4871"/>
                  </a:lnTo>
                  <a:lnTo>
                    <a:pt x="763" y="5110"/>
                  </a:lnTo>
                  <a:lnTo>
                    <a:pt x="673" y="5334"/>
                  </a:lnTo>
                  <a:lnTo>
                    <a:pt x="568" y="5573"/>
                  </a:lnTo>
                  <a:lnTo>
                    <a:pt x="449" y="5798"/>
                  </a:lnTo>
                  <a:lnTo>
                    <a:pt x="344" y="5992"/>
                  </a:lnTo>
                  <a:lnTo>
                    <a:pt x="240" y="6291"/>
                  </a:lnTo>
                  <a:lnTo>
                    <a:pt x="120" y="6664"/>
                  </a:lnTo>
                  <a:lnTo>
                    <a:pt x="1" y="7112"/>
                  </a:lnTo>
                  <a:lnTo>
                    <a:pt x="987" y="7336"/>
                  </a:lnTo>
                  <a:lnTo>
                    <a:pt x="1868" y="7530"/>
                  </a:lnTo>
                  <a:lnTo>
                    <a:pt x="2750" y="7695"/>
                  </a:lnTo>
                  <a:lnTo>
                    <a:pt x="3646" y="7859"/>
                  </a:lnTo>
                  <a:lnTo>
                    <a:pt x="4527" y="8009"/>
                  </a:lnTo>
                  <a:lnTo>
                    <a:pt x="4572" y="7545"/>
                  </a:lnTo>
                  <a:lnTo>
                    <a:pt x="4602" y="7112"/>
                  </a:lnTo>
                  <a:lnTo>
                    <a:pt x="4632" y="6679"/>
                  </a:lnTo>
                  <a:lnTo>
                    <a:pt x="4632" y="6276"/>
                  </a:lnTo>
                  <a:lnTo>
                    <a:pt x="4632" y="5872"/>
                  </a:lnTo>
                  <a:lnTo>
                    <a:pt x="4602" y="5499"/>
                  </a:lnTo>
                  <a:lnTo>
                    <a:pt x="4572" y="5155"/>
                  </a:lnTo>
                  <a:lnTo>
                    <a:pt x="4527" y="4811"/>
                  </a:lnTo>
                  <a:lnTo>
                    <a:pt x="4468" y="4498"/>
                  </a:lnTo>
                  <a:lnTo>
                    <a:pt x="4393" y="4199"/>
                  </a:lnTo>
                  <a:lnTo>
                    <a:pt x="4303" y="3900"/>
                  </a:lnTo>
                  <a:lnTo>
                    <a:pt x="4199" y="3616"/>
                  </a:lnTo>
                  <a:lnTo>
                    <a:pt x="4094" y="3332"/>
                  </a:lnTo>
                  <a:lnTo>
                    <a:pt x="3975" y="3079"/>
                  </a:lnTo>
                  <a:lnTo>
                    <a:pt x="3855" y="2825"/>
                  </a:lnTo>
                  <a:lnTo>
                    <a:pt x="3721" y="2571"/>
                  </a:lnTo>
                  <a:lnTo>
                    <a:pt x="3586" y="2346"/>
                  </a:lnTo>
                  <a:lnTo>
                    <a:pt x="3437" y="2122"/>
                  </a:lnTo>
                  <a:lnTo>
                    <a:pt x="3287" y="1913"/>
                  </a:lnTo>
                  <a:lnTo>
                    <a:pt x="3138" y="1719"/>
                  </a:lnTo>
                  <a:lnTo>
                    <a:pt x="2974" y="1525"/>
                  </a:lnTo>
                  <a:lnTo>
                    <a:pt x="2809" y="1346"/>
                  </a:lnTo>
                  <a:lnTo>
                    <a:pt x="2645" y="1181"/>
                  </a:lnTo>
                  <a:lnTo>
                    <a:pt x="2481" y="1017"/>
                  </a:lnTo>
                  <a:lnTo>
                    <a:pt x="2301" y="867"/>
                  </a:lnTo>
                  <a:lnTo>
                    <a:pt x="2137" y="733"/>
                  </a:lnTo>
                  <a:lnTo>
                    <a:pt x="1793" y="509"/>
                  </a:lnTo>
                  <a:lnTo>
                    <a:pt x="1465" y="315"/>
                  </a:lnTo>
                  <a:lnTo>
                    <a:pt x="1136" y="165"/>
                  </a:lnTo>
                  <a:lnTo>
                    <a:pt x="987" y="106"/>
                  </a:lnTo>
                  <a:lnTo>
                    <a:pt x="837" y="61"/>
                  </a:lnTo>
                  <a:lnTo>
                    <a:pt x="688" y="31"/>
                  </a:lnTo>
                  <a:lnTo>
                    <a:pt x="553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1717;p34"/>
            <p:cNvSpPr/>
            <p:nvPr/>
          </p:nvSpPr>
          <p:spPr>
            <a:xfrm>
              <a:off x="6587678" y="1823895"/>
              <a:ext cx="579042" cy="1208515"/>
            </a:xfrm>
            <a:custGeom>
              <a:avLst/>
              <a:gdLst/>
              <a:ahLst/>
              <a:cxnLst/>
              <a:rect l="l" t="t" r="r" b="b"/>
              <a:pathLst>
                <a:path w="21081" h="43998" extrusionOk="0">
                  <a:moveTo>
                    <a:pt x="8621" y="1"/>
                  </a:moveTo>
                  <a:lnTo>
                    <a:pt x="8292" y="16"/>
                  </a:lnTo>
                  <a:lnTo>
                    <a:pt x="7964" y="30"/>
                  </a:lnTo>
                  <a:lnTo>
                    <a:pt x="7635" y="60"/>
                  </a:lnTo>
                  <a:lnTo>
                    <a:pt x="7321" y="105"/>
                  </a:lnTo>
                  <a:lnTo>
                    <a:pt x="7097" y="150"/>
                  </a:lnTo>
                  <a:lnTo>
                    <a:pt x="6858" y="210"/>
                  </a:lnTo>
                  <a:lnTo>
                    <a:pt x="6634" y="299"/>
                  </a:lnTo>
                  <a:lnTo>
                    <a:pt x="6410" y="389"/>
                  </a:lnTo>
                  <a:lnTo>
                    <a:pt x="6186" y="509"/>
                  </a:lnTo>
                  <a:lnTo>
                    <a:pt x="5962" y="628"/>
                  </a:lnTo>
                  <a:lnTo>
                    <a:pt x="5723" y="762"/>
                  </a:lnTo>
                  <a:lnTo>
                    <a:pt x="5499" y="912"/>
                  </a:lnTo>
                  <a:lnTo>
                    <a:pt x="5275" y="1076"/>
                  </a:lnTo>
                  <a:lnTo>
                    <a:pt x="5065" y="1241"/>
                  </a:lnTo>
                  <a:lnTo>
                    <a:pt x="4632" y="1599"/>
                  </a:lnTo>
                  <a:lnTo>
                    <a:pt x="4199" y="1988"/>
                  </a:lnTo>
                  <a:lnTo>
                    <a:pt x="3810" y="2406"/>
                  </a:lnTo>
                  <a:lnTo>
                    <a:pt x="3422" y="2824"/>
                  </a:lnTo>
                  <a:lnTo>
                    <a:pt x="3078" y="3242"/>
                  </a:lnTo>
                  <a:lnTo>
                    <a:pt x="2765" y="3661"/>
                  </a:lnTo>
                  <a:lnTo>
                    <a:pt x="2466" y="4079"/>
                  </a:lnTo>
                  <a:lnTo>
                    <a:pt x="2227" y="4467"/>
                  </a:lnTo>
                  <a:lnTo>
                    <a:pt x="2018" y="4826"/>
                  </a:lnTo>
                  <a:lnTo>
                    <a:pt x="1868" y="5140"/>
                  </a:lnTo>
                  <a:lnTo>
                    <a:pt x="1764" y="5424"/>
                  </a:lnTo>
                  <a:lnTo>
                    <a:pt x="1659" y="5782"/>
                  </a:lnTo>
                  <a:lnTo>
                    <a:pt x="1555" y="6126"/>
                  </a:lnTo>
                  <a:lnTo>
                    <a:pt x="1480" y="6499"/>
                  </a:lnTo>
                  <a:lnTo>
                    <a:pt x="1405" y="6918"/>
                  </a:lnTo>
                  <a:lnTo>
                    <a:pt x="1360" y="7411"/>
                  </a:lnTo>
                  <a:lnTo>
                    <a:pt x="1316" y="7978"/>
                  </a:lnTo>
                  <a:lnTo>
                    <a:pt x="1271" y="8651"/>
                  </a:lnTo>
                  <a:lnTo>
                    <a:pt x="1256" y="9457"/>
                  </a:lnTo>
                  <a:lnTo>
                    <a:pt x="1226" y="11668"/>
                  </a:lnTo>
                  <a:lnTo>
                    <a:pt x="1226" y="12759"/>
                  </a:lnTo>
                  <a:lnTo>
                    <a:pt x="1241" y="13835"/>
                  </a:lnTo>
                  <a:lnTo>
                    <a:pt x="1286" y="14925"/>
                  </a:lnTo>
                  <a:lnTo>
                    <a:pt x="1360" y="16031"/>
                  </a:lnTo>
                  <a:lnTo>
                    <a:pt x="1405" y="16583"/>
                  </a:lnTo>
                  <a:lnTo>
                    <a:pt x="1465" y="17151"/>
                  </a:lnTo>
                  <a:lnTo>
                    <a:pt x="1540" y="17734"/>
                  </a:lnTo>
                  <a:lnTo>
                    <a:pt x="1614" y="18316"/>
                  </a:lnTo>
                  <a:lnTo>
                    <a:pt x="1659" y="18600"/>
                  </a:lnTo>
                  <a:lnTo>
                    <a:pt x="1704" y="18899"/>
                  </a:lnTo>
                  <a:lnTo>
                    <a:pt x="1734" y="19213"/>
                  </a:lnTo>
                  <a:lnTo>
                    <a:pt x="1779" y="19885"/>
                  </a:lnTo>
                  <a:lnTo>
                    <a:pt x="1809" y="20617"/>
                  </a:lnTo>
                  <a:lnTo>
                    <a:pt x="1809" y="21424"/>
                  </a:lnTo>
                  <a:lnTo>
                    <a:pt x="1779" y="22260"/>
                  </a:lnTo>
                  <a:lnTo>
                    <a:pt x="1734" y="23142"/>
                  </a:lnTo>
                  <a:lnTo>
                    <a:pt x="1689" y="24083"/>
                  </a:lnTo>
                  <a:lnTo>
                    <a:pt x="1614" y="25039"/>
                  </a:lnTo>
                  <a:lnTo>
                    <a:pt x="1584" y="25338"/>
                  </a:lnTo>
                  <a:lnTo>
                    <a:pt x="1570" y="25487"/>
                  </a:lnTo>
                  <a:lnTo>
                    <a:pt x="1540" y="25786"/>
                  </a:lnTo>
                  <a:lnTo>
                    <a:pt x="1435" y="26966"/>
                  </a:lnTo>
                  <a:lnTo>
                    <a:pt x="1301" y="28177"/>
                  </a:lnTo>
                  <a:lnTo>
                    <a:pt x="1271" y="28565"/>
                  </a:lnTo>
                  <a:lnTo>
                    <a:pt x="1256" y="28655"/>
                  </a:lnTo>
                  <a:lnTo>
                    <a:pt x="1151" y="29611"/>
                  </a:lnTo>
                  <a:lnTo>
                    <a:pt x="1062" y="30432"/>
                  </a:lnTo>
                  <a:lnTo>
                    <a:pt x="1002" y="30881"/>
                  </a:lnTo>
                  <a:lnTo>
                    <a:pt x="987" y="31000"/>
                  </a:lnTo>
                  <a:lnTo>
                    <a:pt x="867" y="32046"/>
                  </a:lnTo>
                  <a:lnTo>
                    <a:pt x="703" y="33420"/>
                  </a:lnTo>
                  <a:lnTo>
                    <a:pt x="583" y="34466"/>
                  </a:lnTo>
                  <a:lnTo>
                    <a:pt x="419" y="35915"/>
                  </a:lnTo>
                  <a:lnTo>
                    <a:pt x="270" y="37290"/>
                  </a:lnTo>
                  <a:lnTo>
                    <a:pt x="150" y="38559"/>
                  </a:lnTo>
                  <a:lnTo>
                    <a:pt x="61" y="39725"/>
                  </a:lnTo>
                  <a:lnTo>
                    <a:pt x="31" y="40248"/>
                  </a:lnTo>
                  <a:lnTo>
                    <a:pt x="16" y="40741"/>
                  </a:lnTo>
                  <a:lnTo>
                    <a:pt x="1" y="41189"/>
                  </a:lnTo>
                  <a:lnTo>
                    <a:pt x="16" y="41592"/>
                  </a:lnTo>
                  <a:lnTo>
                    <a:pt x="31" y="41966"/>
                  </a:lnTo>
                  <a:lnTo>
                    <a:pt x="76" y="42279"/>
                  </a:lnTo>
                  <a:lnTo>
                    <a:pt x="120" y="42548"/>
                  </a:lnTo>
                  <a:lnTo>
                    <a:pt x="180" y="42758"/>
                  </a:lnTo>
                  <a:lnTo>
                    <a:pt x="240" y="42892"/>
                  </a:lnTo>
                  <a:lnTo>
                    <a:pt x="300" y="42997"/>
                  </a:lnTo>
                  <a:lnTo>
                    <a:pt x="389" y="43116"/>
                  </a:lnTo>
                  <a:lnTo>
                    <a:pt x="479" y="43221"/>
                  </a:lnTo>
                  <a:lnTo>
                    <a:pt x="569" y="43325"/>
                  </a:lnTo>
                  <a:lnTo>
                    <a:pt x="688" y="43415"/>
                  </a:lnTo>
                  <a:lnTo>
                    <a:pt x="808" y="43504"/>
                  </a:lnTo>
                  <a:lnTo>
                    <a:pt x="942" y="43579"/>
                  </a:lnTo>
                  <a:lnTo>
                    <a:pt x="1091" y="43654"/>
                  </a:lnTo>
                  <a:lnTo>
                    <a:pt x="1256" y="43729"/>
                  </a:lnTo>
                  <a:lnTo>
                    <a:pt x="1420" y="43788"/>
                  </a:lnTo>
                  <a:lnTo>
                    <a:pt x="1599" y="43833"/>
                  </a:lnTo>
                  <a:lnTo>
                    <a:pt x="1794" y="43878"/>
                  </a:lnTo>
                  <a:lnTo>
                    <a:pt x="2003" y="43923"/>
                  </a:lnTo>
                  <a:lnTo>
                    <a:pt x="2212" y="43953"/>
                  </a:lnTo>
                  <a:lnTo>
                    <a:pt x="2451" y="43983"/>
                  </a:lnTo>
                  <a:lnTo>
                    <a:pt x="2929" y="43997"/>
                  </a:lnTo>
                  <a:lnTo>
                    <a:pt x="3452" y="43997"/>
                  </a:lnTo>
                  <a:lnTo>
                    <a:pt x="4035" y="43953"/>
                  </a:lnTo>
                  <a:lnTo>
                    <a:pt x="4647" y="43863"/>
                  </a:lnTo>
                  <a:lnTo>
                    <a:pt x="5304" y="43744"/>
                  </a:lnTo>
                  <a:lnTo>
                    <a:pt x="5992" y="43594"/>
                  </a:lnTo>
                  <a:lnTo>
                    <a:pt x="6739" y="43400"/>
                  </a:lnTo>
                  <a:lnTo>
                    <a:pt x="7515" y="43161"/>
                  </a:lnTo>
                  <a:lnTo>
                    <a:pt x="7919" y="43026"/>
                  </a:lnTo>
                  <a:lnTo>
                    <a:pt x="8352" y="42922"/>
                  </a:lnTo>
                  <a:lnTo>
                    <a:pt x="8785" y="42817"/>
                  </a:lnTo>
                  <a:lnTo>
                    <a:pt x="9234" y="42713"/>
                  </a:lnTo>
                  <a:lnTo>
                    <a:pt x="9682" y="42638"/>
                  </a:lnTo>
                  <a:lnTo>
                    <a:pt x="10145" y="42563"/>
                  </a:lnTo>
                  <a:lnTo>
                    <a:pt x="11101" y="42414"/>
                  </a:lnTo>
                  <a:lnTo>
                    <a:pt x="12057" y="42309"/>
                  </a:lnTo>
                  <a:lnTo>
                    <a:pt x="13028" y="42205"/>
                  </a:lnTo>
                  <a:lnTo>
                    <a:pt x="14911" y="42025"/>
                  </a:lnTo>
                  <a:lnTo>
                    <a:pt x="15822" y="41936"/>
                  </a:lnTo>
                  <a:lnTo>
                    <a:pt x="16673" y="41831"/>
                  </a:lnTo>
                  <a:lnTo>
                    <a:pt x="17480" y="41712"/>
                  </a:lnTo>
                  <a:lnTo>
                    <a:pt x="17854" y="41637"/>
                  </a:lnTo>
                  <a:lnTo>
                    <a:pt x="18212" y="41562"/>
                  </a:lnTo>
                  <a:lnTo>
                    <a:pt x="18541" y="41488"/>
                  </a:lnTo>
                  <a:lnTo>
                    <a:pt x="18855" y="41398"/>
                  </a:lnTo>
                  <a:lnTo>
                    <a:pt x="19153" y="41293"/>
                  </a:lnTo>
                  <a:lnTo>
                    <a:pt x="19422" y="41189"/>
                  </a:lnTo>
                  <a:lnTo>
                    <a:pt x="19661" y="41069"/>
                  </a:lnTo>
                  <a:lnTo>
                    <a:pt x="19871" y="40935"/>
                  </a:lnTo>
                  <a:lnTo>
                    <a:pt x="20065" y="40785"/>
                  </a:lnTo>
                  <a:lnTo>
                    <a:pt x="20214" y="40636"/>
                  </a:lnTo>
                  <a:lnTo>
                    <a:pt x="20378" y="40427"/>
                  </a:lnTo>
                  <a:lnTo>
                    <a:pt x="20513" y="40158"/>
                  </a:lnTo>
                  <a:lnTo>
                    <a:pt x="20647" y="39859"/>
                  </a:lnTo>
                  <a:lnTo>
                    <a:pt x="20767" y="39516"/>
                  </a:lnTo>
                  <a:lnTo>
                    <a:pt x="20871" y="39142"/>
                  </a:lnTo>
                  <a:lnTo>
                    <a:pt x="20961" y="38709"/>
                  </a:lnTo>
                  <a:lnTo>
                    <a:pt x="21021" y="38246"/>
                  </a:lnTo>
                  <a:lnTo>
                    <a:pt x="21066" y="37738"/>
                  </a:lnTo>
                  <a:lnTo>
                    <a:pt x="21081" y="37200"/>
                  </a:lnTo>
                  <a:lnTo>
                    <a:pt x="21066" y="36602"/>
                  </a:lnTo>
                  <a:lnTo>
                    <a:pt x="21036" y="35990"/>
                  </a:lnTo>
                  <a:lnTo>
                    <a:pt x="20976" y="35318"/>
                  </a:lnTo>
                  <a:lnTo>
                    <a:pt x="20886" y="34615"/>
                  </a:lnTo>
                  <a:lnTo>
                    <a:pt x="20767" y="33883"/>
                  </a:lnTo>
                  <a:lnTo>
                    <a:pt x="20618" y="33092"/>
                  </a:lnTo>
                  <a:lnTo>
                    <a:pt x="20423" y="32285"/>
                  </a:lnTo>
                  <a:lnTo>
                    <a:pt x="20169" y="31254"/>
                  </a:lnTo>
                  <a:lnTo>
                    <a:pt x="19841" y="29924"/>
                  </a:lnTo>
                  <a:lnTo>
                    <a:pt x="19602" y="28909"/>
                  </a:lnTo>
                  <a:lnTo>
                    <a:pt x="19273" y="27549"/>
                  </a:lnTo>
                  <a:lnTo>
                    <a:pt x="19124" y="26877"/>
                  </a:lnTo>
                  <a:lnTo>
                    <a:pt x="19049" y="26518"/>
                  </a:lnTo>
                  <a:lnTo>
                    <a:pt x="18944" y="26055"/>
                  </a:lnTo>
                  <a:lnTo>
                    <a:pt x="18810" y="25383"/>
                  </a:lnTo>
                  <a:lnTo>
                    <a:pt x="18675" y="24740"/>
                  </a:lnTo>
                  <a:lnTo>
                    <a:pt x="18571" y="24128"/>
                  </a:lnTo>
                  <a:lnTo>
                    <a:pt x="18481" y="23530"/>
                  </a:lnTo>
                  <a:lnTo>
                    <a:pt x="18377" y="22753"/>
                  </a:lnTo>
                  <a:lnTo>
                    <a:pt x="18317" y="21977"/>
                  </a:lnTo>
                  <a:lnTo>
                    <a:pt x="18287" y="21185"/>
                  </a:lnTo>
                  <a:lnTo>
                    <a:pt x="18272" y="20408"/>
                  </a:lnTo>
                  <a:lnTo>
                    <a:pt x="18272" y="19616"/>
                  </a:lnTo>
                  <a:lnTo>
                    <a:pt x="18287" y="18809"/>
                  </a:lnTo>
                  <a:lnTo>
                    <a:pt x="18332" y="18018"/>
                  </a:lnTo>
                  <a:lnTo>
                    <a:pt x="18377" y="17226"/>
                  </a:lnTo>
                  <a:lnTo>
                    <a:pt x="18511" y="15269"/>
                  </a:lnTo>
                  <a:lnTo>
                    <a:pt x="18571" y="14298"/>
                  </a:lnTo>
                  <a:lnTo>
                    <a:pt x="18631" y="13342"/>
                  </a:lnTo>
                  <a:lnTo>
                    <a:pt x="18660" y="12415"/>
                  </a:lnTo>
                  <a:lnTo>
                    <a:pt x="18690" y="11519"/>
                  </a:lnTo>
                  <a:lnTo>
                    <a:pt x="18675" y="10638"/>
                  </a:lnTo>
                  <a:lnTo>
                    <a:pt x="18660" y="10204"/>
                  </a:lnTo>
                  <a:lnTo>
                    <a:pt x="18631" y="9786"/>
                  </a:lnTo>
                  <a:lnTo>
                    <a:pt x="18586" y="9353"/>
                  </a:lnTo>
                  <a:lnTo>
                    <a:pt x="18526" y="8919"/>
                  </a:lnTo>
                  <a:lnTo>
                    <a:pt x="18466" y="8516"/>
                  </a:lnTo>
                  <a:lnTo>
                    <a:pt x="18377" y="8113"/>
                  </a:lnTo>
                  <a:lnTo>
                    <a:pt x="18272" y="7709"/>
                  </a:lnTo>
                  <a:lnTo>
                    <a:pt x="18167" y="7336"/>
                  </a:lnTo>
                  <a:lnTo>
                    <a:pt x="18033" y="6962"/>
                  </a:lnTo>
                  <a:lnTo>
                    <a:pt x="17869" y="6604"/>
                  </a:lnTo>
                  <a:lnTo>
                    <a:pt x="17645" y="6171"/>
                  </a:lnTo>
                  <a:lnTo>
                    <a:pt x="17391" y="5737"/>
                  </a:lnTo>
                  <a:lnTo>
                    <a:pt x="17107" y="5319"/>
                  </a:lnTo>
                  <a:lnTo>
                    <a:pt x="16808" y="4916"/>
                  </a:lnTo>
                  <a:lnTo>
                    <a:pt x="16479" y="4512"/>
                  </a:lnTo>
                  <a:lnTo>
                    <a:pt x="16136" y="4139"/>
                  </a:lnTo>
                  <a:lnTo>
                    <a:pt x="15762" y="3765"/>
                  </a:lnTo>
                  <a:lnTo>
                    <a:pt x="15389" y="3407"/>
                  </a:lnTo>
                  <a:lnTo>
                    <a:pt x="15015" y="3063"/>
                  </a:lnTo>
                  <a:lnTo>
                    <a:pt x="14627" y="2735"/>
                  </a:lnTo>
                  <a:lnTo>
                    <a:pt x="14223" y="2421"/>
                  </a:lnTo>
                  <a:lnTo>
                    <a:pt x="13835" y="2137"/>
                  </a:lnTo>
                  <a:lnTo>
                    <a:pt x="13446" y="1853"/>
                  </a:lnTo>
                  <a:lnTo>
                    <a:pt x="13058" y="1584"/>
                  </a:lnTo>
                  <a:lnTo>
                    <a:pt x="12311" y="1106"/>
                  </a:lnTo>
                  <a:lnTo>
                    <a:pt x="12027" y="927"/>
                  </a:lnTo>
                  <a:lnTo>
                    <a:pt x="11743" y="777"/>
                  </a:lnTo>
                  <a:lnTo>
                    <a:pt x="11445" y="643"/>
                  </a:lnTo>
                  <a:lnTo>
                    <a:pt x="11146" y="509"/>
                  </a:lnTo>
                  <a:lnTo>
                    <a:pt x="10847" y="404"/>
                  </a:lnTo>
                  <a:lnTo>
                    <a:pt x="10533" y="299"/>
                  </a:lnTo>
                  <a:lnTo>
                    <a:pt x="10220" y="210"/>
                  </a:lnTo>
                  <a:lnTo>
                    <a:pt x="9906" y="150"/>
                  </a:lnTo>
                  <a:lnTo>
                    <a:pt x="9592" y="90"/>
                  </a:lnTo>
                  <a:lnTo>
                    <a:pt x="9263" y="45"/>
                  </a:lnTo>
                  <a:lnTo>
                    <a:pt x="8935" y="16"/>
                  </a:lnTo>
                  <a:lnTo>
                    <a:pt x="8621" y="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1718;p34"/>
            <p:cNvSpPr/>
            <p:nvPr/>
          </p:nvSpPr>
          <p:spPr>
            <a:xfrm>
              <a:off x="6677549" y="1690133"/>
              <a:ext cx="206446" cy="238033"/>
            </a:xfrm>
            <a:custGeom>
              <a:avLst/>
              <a:gdLst/>
              <a:ahLst/>
              <a:cxnLst/>
              <a:rect l="l" t="t" r="r" b="b"/>
              <a:pathLst>
                <a:path w="7516" h="8666" extrusionOk="0">
                  <a:moveTo>
                    <a:pt x="5110" y="0"/>
                  </a:moveTo>
                  <a:lnTo>
                    <a:pt x="1" y="3392"/>
                  </a:lnTo>
                  <a:lnTo>
                    <a:pt x="314" y="4019"/>
                  </a:lnTo>
                  <a:lnTo>
                    <a:pt x="344" y="4094"/>
                  </a:lnTo>
                  <a:lnTo>
                    <a:pt x="359" y="4094"/>
                  </a:lnTo>
                  <a:lnTo>
                    <a:pt x="598" y="4557"/>
                  </a:lnTo>
                  <a:lnTo>
                    <a:pt x="897" y="5095"/>
                  </a:lnTo>
                  <a:lnTo>
                    <a:pt x="1151" y="5513"/>
                  </a:lnTo>
                  <a:lnTo>
                    <a:pt x="1390" y="5916"/>
                  </a:lnTo>
                  <a:lnTo>
                    <a:pt x="1853" y="6648"/>
                  </a:lnTo>
                  <a:lnTo>
                    <a:pt x="2107" y="7007"/>
                  </a:lnTo>
                  <a:lnTo>
                    <a:pt x="2361" y="7365"/>
                  </a:lnTo>
                  <a:lnTo>
                    <a:pt x="2630" y="7724"/>
                  </a:lnTo>
                  <a:lnTo>
                    <a:pt x="2899" y="8053"/>
                  </a:lnTo>
                  <a:lnTo>
                    <a:pt x="3168" y="8366"/>
                  </a:lnTo>
                  <a:lnTo>
                    <a:pt x="3437" y="8665"/>
                  </a:lnTo>
                  <a:lnTo>
                    <a:pt x="3825" y="8516"/>
                  </a:lnTo>
                  <a:lnTo>
                    <a:pt x="4199" y="8351"/>
                  </a:lnTo>
                  <a:lnTo>
                    <a:pt x="4557" y="8187"/>
                  </a:lnTo>
                  <a:lnTo>
                    <a:pt x="4901" y="8023"/>
                  </a:lnTo>
                  <a:lnTo>
                    <a:pt x="5229" y="7844"/>
                  </a:lnTo>
                  <a:lnTo>
                    <a:pt x="5528" y="7649"/>
                  </a:lnTo>
                  <a:lnTo>
                    <a:pt x="5812" y="7470"/>
                  </a:lnTo>
                  <a:lnTo>
                    <a:pt x="6081" y="7261"/>
                  </a:lnTo>
                  <a:lnTo>
                    <a:pt x="6335" y="7067"/>
                  </a:lnTo>
                  <a:lnTo>
                    <a:pt x="6559" y="6843"/>
                  </a:lnTo>
                  <a:lnTo>
                    <a:pt x="6768" y="6633"/>
                  </a:lnTo>
                  <a:lnTo>
                    <a:pt x="6962" y="6409"/>
                  </a:lnTo>
                  <a:lnTo>
                    <a:pt x="7127" y="6170"/>
                  </a:lnTo>
                  <a:lnTo>
                    <a:pt x="7276" y="5931"/>
                  </a:lnTo>
                  <a:lnTo>
                    <a:pt x="7411" y="5677"/>
                  </a:lnTo>
                  <a:lnTo>
                    <a:pt x="7515" y="5408"/>
                  </a:lnTo>
                  <a:lnTo>
                    <a:pt x="7411" y="5289"/>
                  </a:lnTo>
                  <a:lnTo>
                    <a:pt x="7142" y="4945"/>
                  </a:lnTo>
                  <a:lnTo>
                    <a:pt x="6768" y="4393"/>
                  </a:lnTo>
                  <a:lnTo>
                    <a:pt x="6559" y="4064"/>
                  </a:lnTo>
                  <a:lnTo>
                    <a:pt x="6350" y="3690"/>
                  </a:lnTo>
                  <a:lnTo>
                    <a:pt x="6126" y="3302"/>
                  </a:lnTo>
                  <a:lnTo>
                    <a:pt x="5917" y="2869"/>
                  </a:lnTo>
                  <a:lnTo>
                    <a:pt x="5708" y="2420"/>
                  </a:lnTo>
                  <a:lnTo>
                    <a:pt x="5528" y="1957"/>
                  </a:lnTo>
                  <a:lnTo>
                    <a:pt x="5364" y="1479"/>
                  </a:lnTo>
                  <a:lnTo>
                    <a:pt x="5304" y="1240"/>
                  </a:lnTo>
                  <a:lnTo>
                    <a:pt x="5244" y="986"/>
                  </a:lnTo>
                  <a:lnTo>
                    <a:pt x="5200" y="747"/>
                  </a:lnTo>
                  <a:lnTo>
                    <a:pt x="5155" y="493"/>
                  </a:lnTo>
                  <a:lnTo>
                    <a:pt x="5125" y="254"/>
                  </a:lnTo>
                  <a:lnTo>
                    <a:pt x="5110" y="0"/>
                  </a:lnTo>
                  <a:close/>
                </a:path>
              </a:pathLst>
            </a:custGeom>
            <a:solidFill>
              <a:srgbClr val="FB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719;p34"/>
            <p:cNvSpPr/>
            <p:nvPr/>
          </p:nvSpPr>
          <p:spPr>
            <a:xfrm>
              <a:off x="6686173" y="1776707"/>
              <a:ext cx="49277" cy="75948"/>
            </a:xfrm>
            <a:custGeom>
              <a:avLst/>
              <a:gdLst/>
              <a:ahLst/>
              <a:cxnLst/>
              <a:rect l="l" t="t" r="r" b="b"/>
              <a:pathLst>
                <a:path w="1794" h="2765" extrusionOk="0">
                  <a:moveTo>
                    <a:pt x="1793" y="1"/>
                  </a:moveTo>
                  <a:lnTo>
                    <a:pt x="0" y="867"/>
                  </a:lnTo>
                  <a:lnTo>
                    <a:pt x="30" y="942"/>
                  </a:lnTo>
                  <a:lnTo>
                    <a:pt x="45" y="942"/>
                  </a:lnTo>
                  <a:lnTo>
                    <a:pt x="284" y="1405"/>
                  </a:lnTo>
                  <a:lnTo>
                    <a:pt x="583" y="1943"/>
                  </a:lnTo>
                  <a:lnTo>
                    <a:pt x="837" y="2361"/>
                  </a:lnTo>
                  <a:lnTo>
                    <a:pt x="1076" y="2764"/>
                  </a:lnTo>
                  <a:lnTo>
                    <a:pt x="1181" y="2570"/>
                  </a:lnTo>
                  <a:lnTo>
                    <a:pt x="1270" y="2346"/>
                  </a:lnTo>
                  <a:lnTo>
                    <a:pt x="1345" y="2122"/>
                  </a:lnTo>
                  <a:lnTo>
                    <a:pt x="1420" y="1898"/>
                  </a:lnTo>
                  <a:lnTo>
                    <a:pt x="1539" y="1435"/>
                  </a:lnTo>
                  <a:lnTo>
                    <a:pt x="1629" y="1001"/>
                  </a:lnTo>
                  <a:lnTo>
                    <a:pt x="1703" y="613"/>
                  </a:lnTo>
                  <a:lnTo>
                    <a:pt x="1748" y="299"/>
                  </a:lnTo>
                  <a:lnTo>
                    <a:pt x="1793" y="1"/>
                  </a:lnTo>
                  <a:close/>
                </a:path>
              </a:pathLst>
            </a:custGeom>
            <a:solidFill>
              <a:srgbClr val="FB9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720;p34"/>
            <p:cNvSpPr/>
            <p:nvPr/>
          </p:nvSpPr>
          <p:spPr>
            <a:xfrm>
              <a:off x="6551586" y="1523108"/>
              <a:ext cx="335268" cy="314778"/>
            </a:xfrm>
            <a:custGeom>
              <a:avLst/>
              <a:gdLst/>
              <a:ahLst/>
              <a:cxnLst/>
              <a:rect l="l" t="t" r="r" b="b"/>
              <a:pathLst>
                <a:path w="12206" h="11460" extrusionOk="0">
                  <a:moveTo>
                    <a:pt x="8665" y="1"/>
                  </a:moveTo>
                  <a:lnTo>
                    <a:pt x="8277" y="16"/>
                  </a:lnTo>
                  <a:lnTo>
                    <a:pt x="7873" y="46"/>
                  </a:lnTo>
                  <a:lnTo>
                    <a:pt x="7440" y="91"/>
                  </a:lnTo>
                  <a:lnTo>
                    <a:pt x="7007" y="150"/>
                  </a:lnTo>
                  <a:lnTo>
                    <a:pt x="6559" y="240"/>
                  </a:lnTo>
                  <a:lnTo>
                    <a:pt x="6110" y="330"/>
                  </a:lnTo>
                  <a:lnTo>
                    <a:pt x="5647" y="449"/>
                  </a:lnTo>
                  <a:lnTo>
                    <a:pt x="5199" y="554"/>
                  </a:lnTo>
                  <a:lnTo>
                    <a:pt x="4348" y="808"/>
                  </a:lnTo>
                  <a:lnTo>
                    <a:pt x="3541" y="1047"/>
                  </a:lnTo>
                  <a:lnTo>
                    <a:pt x="2854" y="1286"/>
                  </a:lnTo>
                  <a:lnTo>
                    <a:pt x="2704" y="1345"/>
                  </a:lnTo>
                  <a:lnTo>
                    <a:pt x="2555" y="1405"/>
                  </a:lnTo>
                  <a:lnTo>
                    <a:pt x="2420" y="1480"/>
                  </a:lnTo>
                  <a:lnTo>
                    <a:pt x="2286" y="1570"/>
                  </a:lnTo>
                  <a:lnTo>
                    <a:pt x="2151" y="1659"/>
                  </a:lnTo>
                  <a:lnTo>
                    <a:pt x="2032" y="1764"/>
                  </a:lnTo>
                  <a:lnTo>
                    <a:pt x="1912" y="1868"/>
                  </a:lnTo>
                  <a:lnTo>
                    <a:pt x="1808" y="1973"/>
                  </a:lnTo>
                  <a:lnTo>
                    <a:pt x="1703" y="2092"/>
                  </a:lnTo>
                  <a:lnTo>
                    <a:pt x="1614" y="2212"/>
                  </a:lnTo>
                  <a:lnTo>
                    <a:pt x="1524" y="2346"/>
                  </a:lnTo>
                  <a:lnTo>
                    <a:pt x="1449" y="2481"/>
                  </a:lnTo>
                  <a:lnTo>
                    <a:pt x="1375" y="2630"/>
                  </a:lnTo>
                  <a:lnTo>
                    <a:pt x="1315" y="2765"/>
                  </a:lnTo>
                  <a:lnTo>
                    <a:pt x="1255" y="2929"/>
                  </a:lnTo>
                  <a:lnTo>
                    <a:pt x="1210" y="3078"/>
                  </a:lnTo>
                  <a:lnTo>
                    <a:pt x="1151" y="3377"/>
                  </a:lnTo>
                  <a:lnTo>
                    <a:pt x="1091" y="3676"/>
                  </a:lnTo>
                  <a:lnTo>
                    <a:pt x="1046" y="3990"/>
                  </a:lnTo>
                  <a:lnTo>
                    <a:pt x="1001" y="4318"/>
                  </a:lnTo>
                  <a:lnTo>
                    <a:pt x="941" y="4991"/>
                  </a:lnTo>
                  <a:lnTo>
                    <a:pt x="897" y="5693"/>
                  </a:lnTo>
                  <a:lnTo>
                    <a:pt x="0" y="7262"/>
                  </a:lnTo>
                  <a:lnTo>
                    <a:pt x="0" y="7306"/>
                  </a:lnTo>
                  <a:lnTo>
                    <a:pt x="0" y="7336"/>
                  </a:lnTo>
                  <a:lnTo>
                    <a:pt x="15" y="7381"/>
                  </a:lnTo>
                  <a:lnTo>
                    <a:pt x="60" y="7411"/>
                  </a:lnTo>
                  <a:lnTo>
                    <a:pt x="164" y="7471"/>
                  </a:lnTo>
                  <a:lnTo>
                    <a:pt x="314" y="7530"/>
                  </a:lnTo>
                  <a:lnTo>
                    <a:pt x="478" y="7590"/>
                  </a:lnTo>
                  <a:lnTo>
                    <a:pt x="643" y="7635"/>
                  </a:lnTo>
                  <a:lnTo>
                    <a:pt x="941" y="7695"/>
                  </a:lnTo>
                  <a:lnTo>
                    <a:pt x="986" y="8128"/>
                  </a:lnTo>
                  <a:lnTo>
                    <a:pt x="1136" y="9353"/>
                  </a:lnTo>
                  <a:lnTo>
                    <a:pt x="1255" y="9936"/>
                  </a:lnTo>
                  <a:lnTo>
                    <a:pt x="1300" y="10145"/>
                  </a:lnTo>
                  <a:lnTo>
                    <a:pt x="1360" y="10339"/>
                  </a:lnTo>
                  <a:lnTo>
                    <a:pt x="1419" y="10518"/>
                  </a:lnTo>
                  <a:lnTo>
                    <a:pt x="1479" y="10683"/>
                  </a:lnTo>
                  <a:lnTo>
                    <a:pt x="1554" y="10832"/>
                  </a:lnTo>
                  <a:lnTo>
                    <a:pt x="1629" y="10967"/>
                  </a:lnTo>
                  <a:lnTo>
                    <a:pt x="1703" y="11071"/>
                  </a:lnTo>
                  <a:lnTo>
                    <a:pt x="1793" y="11176"/>
                  </a:lnTo>
                  <a:lnTo>
                    <a:pt x="1883" y="11250"/>
                  </a:lnTo>
                  <a:lnTo>
                    <a:pt x="1987" y="11325"/>
                  </a:lnTo>
                  <a:lnTo>
                    <a:pt x="2077" y="11385"/>
                  </a:lnTo>
                  <a:lnTo>
                    <a:pt x="2196" y="11415"/>
                  </a:lnTo>
                  <a:lnTo>
                    <a:pt x="2301" y="11445"/>
                  </a:lnTo>
                  <a:lnTo>
                    <a:pt x="2420" y="11460"/>
                  </a:lnTo>
                  <a:lnTo>
                    <a:pt x="2659" y="11460"/>
                  </a:lnTo>
                  <a:lnTo>
                    <a:pt x="2794" y="11430"/>
                  </a:lnTo>
                  <a:lnTo>
                    <a:pt x="2943" y="11385"/>
                  </a:lnTo>
                  <a:lnTo>
                    <a:pt x="3302" y="11265"/>
                  </a:lnTo>
                  <a:lnTo>
                    <a:pt x="3735" y="11086"/>
                  </a:lnTo>
                  <a:lnTo>
                    <a:pt x="4243" y="10862"/>
                  </a:lnTo>
                  <a:lnTo>
                    <a:pt x="4796" y="10578"/>
                  </a:lnTo>
                  <a:lnTo>
                    <a:pt x="5393" y="10264"/>
                  </a:lnTo>
                  <a:lnTo>
                    <a:pt x="6021" y="9921"/>
                  </a:lnTo>
                  <a:lnTo>
                    <a:pt x="6663" y="9532"/>
                  </a:lnTo>
                  <a:lnTo>
                    <a:pt x="7321" y="9144"/>
                  </a:lnTo>
                  <a:lnTo>
                    <a:pt x="7978" y="8726"/>
                  </a:lnTo>
                  <a:lnTo>
                    <a:pt x="8620" y="8292"/>
                  </a:lnTo>
                  <a:lnTo>
                    <a:pt x="9233" y="7859"/>
                  </a:lnTo>
                  <a:lnTo>
                    <a:pt x="9815" y="7426"/>
                  </a:lnTo>
                  <a:lnTo>
                    <a:pt x="10368" y="6993"/>
                  </a:lnTo>
                  <a:lnTo>
                    <a:pt x="10846" y="6574"/>
                  </a:lnTo>
                  <a:lnTo>
                    <a:pt x="11070" y="6365"/>
                  </a:lnTo>
                  <a:lnTo>
                    <a:pt x="11265" y="6171"/>
                  </a:lnTo>
                  <a:lnTo>
                    <a:pt x="11444" y="5977"/>
                  </a:lnTo>
                  <a:lnTo>
                    <a:pt x="11608" y="5768"/>
                  </a:lnTo>
                  <a:lnTo>
                    <a:pt x="11743" y="5543"/>
                  </a:lnTo>
                  <a:lnTo>
                    <a:pt x="11862" y="5334"/>
                  </a:lnTo>
                  <a:lnTo>
                    <a:pt x="11967" y="5095"/>
                  </a:lnTo>
                  <a:lnTo>
                    <a:pt x="12056" y="4871"/>
                  </a:lnTo>
                  <a:lnTo>
                    <a:pt x="12116" y="4632"/>
                  </a:lnTo>
                  <a:lnTo>
                    <a:pt x="12161" y="4408"/>
                  </a:lnTo>
                  <a:lnTo>
                    <a:pt x="12191" y="4169"/>
                  </a:lnTo>
                  <a:lnTo>
                    <a:pt x="12206" y="3930"/>
                  </a:lnTo>
                  <a:lnTo>
                    <a:pt x="12206" y="3691"/>
                  </a:lnTo>
                  <a:lnTo>
                    <a:pt x="12191" y="3452"/>
                  </a:lnTo>
                  <a:lnTo>
                    <a:pt x="12146" y="3213"/>
                  </a:lnTo>
                  <a:lnTo>
                    <a:pt x="12101" y="2974"/>
                  </a:lnTo>
                  <a:lnTo>
                    <a:pt x="12041" y="2750"/>
                  </a:lnTo>
                  <a:lnTo>
                    <a:pt x="11967" y="2511"/>
                  </a:lnTo>
                  <a:lnTo>
                    <a:pt x="11877" y="2287"/>
                  </a:lnTo>
                  <a:lnTo>
                    <a:pt x="11773" y="2077"/>
                  </a:lnTo>
                  <a:lnTo>
                    <a:pt x="11668" y="1868"/>
                  </a:lnTo>
                  <a:lnTo>
                    <a:pt x="11548" y="1659"/>
                  </a:lnTo>
                  <a:lnTo>
                    <a:pt x="11414" y="1465"/>
                  </a:lnTo>
                  <a:lnTo>
                    <a:pt x="11265" y="1271"/>
                  </a:lnTo>
                  <a:lnTo>
                    <a:pt x="11115" y="1091"/>
                  </a:lnTo>
                  <a:lnTo>
                    <a:pt x="10951" y="927"/>
                  </a:lnTo>
                  <a:lnTo>
                    <a:pt x="10772" y="778"/>
                  </a:lnTo>
                  <a:lnTo>
                    <a:pt x="10592" y="628"/>
                  </a:lnTo>
                  <a:lnTo>
                    <a:pt x="10398" y="509"/>
                  </a:lnTo>
                  <a:lnTo>
                    <a:pt x="10204" y="389"/>
                  </a:lnTo>
                  <a:lnTo>
                    <a:pt x="10010" y="285"/>
                  </a:lnTo>
                  <a:lnTo>
                    <a:pt x="9801" y="195"/>
                  </a:lnTo>
                  <a:lnTo>
                    <a:pt x="9576" y="120"/>
                  </a:lnTo>
                  <a:lnTo>
                    <a:pt x="9367" y="76"/>
                  </a:lnTo>
                  <a:lnTo>
                    <a:pt x="9024" y="31"/>
                  </a:lnTo>
                  <a:lnTo>
                    <a:pt x="8665" y="1"/>
                  </a:lnTo>
                  <a:close/>
                </a:path>
              </a:pathLst>
            </a:custGeom>
            <a:solidFill>
              <a:srgbClr val="FB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1721;p34"/>
            <p:cNvSpPr/>
            <p:nvPr/>
          </p:nvSpPr>
          <p:spPr>
            <a:xfrm>
              <a:off x="6587266" y="1750037"/>
              <a:ext cx="36559" cy="20546"/>
            </a:xfrm>
            <a:custGeom>
              <a:avLst/>
              <a:gdLst/>
              <a:ahLst/>
              <a:cxnLst/>
              <a:rect l="l" t="t" r="r" b="b"/>
              <a:pathLst>
                <a:path w="1331" h="748" extrusionOk="0">
                  <a:moveTo>
                    <a:pt x="1181" y="0"/>
                  </a:moveTo>
                  <a:lnTo>
                    <a:pt x="1136" y="15"/>
                  </a:lnTo>
                  <a:lnTo>
                    <a:pt x="1091" y="60"/>
                  </a:lnTo>
                  <a:lnTo>
                    <a:pt x="1017" y="150"/>
                  </a:lnTo>
                  <a:lnTo>
                    <a:pt x="942" y="225"/>
                  </a:lnTo>
                  <a:lnTo>
                    <a:pt x="838" y="314"/>
                  </a:lnTo>
                  <a:lnTo>
                    <a:pt x="703" y="389"/>
                  </a:lnTo>
                  <a:lnTo>
                    <a:pt x="539" y="449"/>
                  </a:lnTo>
                  <a:lnTo>
                    <a:pt x="449" y="479"/>
                  </a:lnTo>
                  <a:lnTo>
                    <a:pt x="359" y="493"/>
                  </a:lnTo>
                  <a:lnTo>
                    <a:pt x="255" y="493"/>
                  </a:lnTo>
                  <a:lnTo>
                    <a:pt x="150" y="479"/>
                  </a:lnTo>
                  <a:lnTo>
                    <a:pt x="105" y="479"/>
                  </a:lnTo>
                  <a:lnTo>
                    <a:pt x="61" y="493"/>
                  </a:lnTo>
                  <a:lnTo>
                    <a:pt x="31" y="538"/>
                  </a:lnTo>
                  <a:lnTo>
                    <a:pt x="1" y="583"/>
                  </a:lnTo>
                  <a:lnTo>
                    <a:pt x="1" y="628"/>
                  </a:lnTo>
                  <a:lnTo>
                    <a:pt x="31" y="673"/>
                  </a:lnTo>
                  <a:lnTo>
                    <a:pt x="61" y="718"/>
                  </a:lnTo>
                  <a:lnTo>
                    <a:pt x="105" y="732"/>
                  </a:lnTo>
                  <a:lnTo>
                    <a:pt x="210" y="747"/>
                  </a:lnTo>
                  <a:lnTo>
                    <a:pt x="419" y="747"/>
                  </a:lnTo>
                  <a:lnTo>
                    <a:pt x="524" y="732"/>
                  </a:lnTo>
                  <a:lnTo>
                    <a:pt x="628" y="703"/>
                  </a:lnTo>
                  <a:lnTo>
                    <a:pt x="733" y="673"/>
                  </a:lnTo>
                  <a:lnTo>
                    <a:pt x="897" y="583"/>
                  </a:lnTo>
                  <a:lnTo>
                    <a:pt x="1032" y="479"/>
                  </a:lnTo>
                  <a:lnTo>
                    <a:pt x="1151" y="389"/>
                  </a:lnTo>
                  <a:lnTo>
                    <a:pt x="1241" y="299"/>
                  </a:lnTo>
                  <a:lnTo>
                    <a:pt x="1316" y="195"/>
                  </a:lnTo>
                  <a:lnTo>
                    <a:pt x="1331" y="150"/>
                  </a:lnTo>
                  <a:lnTo>
                    <a:pt x="1331" y="105"/>
                  </a:lnTo>
                  <a:lnTo>
                    <a:pt x="1316" y="60"/>
                  </a:lnTo>
                  <a:lnTo>
                    <a:pt x="1271" y="15"/>
                  </a:lnTo>
                  <a:lnTo>
                    <a:pt x="1226" y="0"/>
                  </a:lnTo>
                  <a:close/>
                </a:path>
              </a:pathLst>
            </a:custGeom>
            <a:solidFill>
              <a:srgbClr val="FB9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1722;p34"/>
            <p:cNvSpPr/>
            <p:nvPr/>
          </p:nvSpPr>
          <p:spPr>
            <a:xfrm>
              <a:off x="6620912" y="1703262"/>
              <a:ext cx="56665" cy="31615"/>
            </a:xfrm>
            <a:custGeom>
              <a:avLst/>
              <a:gdLst/>
              <a:ahLst/>
              <a:cxnLst/>
              <a:rect l="l" t="t" r="r" b="b"/>
              <a:pathLst>
                <a:path w="2063" h="1151" extrusionOk="0">
                  <a:moveTo>
                    <a:pt x="1316" y="0"/>
                  </a:moveTo>
                  <a:lnTo>
                    <a:pt x="1121" y="15"/>
                  </a:lnTo>
                  <a:lnTo>
                    <a:pt x="912" y="60"/>
                  </a:lnTo>
                  <a:lnTo>
                    <a:pt x="703" y="120"/>
                  </a:lnTo>
                  <a:lnTo>
                    <a:pt x="524" y="195"/>
                  </a:lnTo>
                  <a:lnTo>
                    <a:pt x="360" y="284"/>
                  </a:lnTo>
                  <a:lnTo>
                    <a:pt x="225" y="374"/>
                  </a:lnTo>
                  <a:lnTo>
                    <a:pt x="120" y="478"/>
                  </a:lnTo>
                  <a:lnTo>
                    <a:pt x="46" y="598"/>
                  </a:lnTo>
                  <a:lnTo>
                    <a:pt x="16" y="643"/>
                  </a:lnTo>
                  <a:lnTo>
                    <a:pt x="1" y="703"/>
                  </a:lnTo>
                  <a:lnTo>
                    <a:pt x="1" y="762"/>
                  </a:lnTo>
                  <a:lnTo>
                    <a:pt x="16" y="807"/>
                  </a:lnTo>
                  <a:lnTo>
                    <a:pt x="31" y="867"/>
                  </a:lnTo>
                  <a:lnTo>
                    <a:pt x="61" y="912"/>
                  </a:lnTo>
                  <a:lnTo>
                    <a:pt x="91" y="956"/>
                  </a:lnTo>
                  <a:lnTo>
                    <a:pt x="135" y="1001"/>
                  </a:lnTo>
                  <a:lnTo>
                    <a:pt x="255" y="1061"/>
                  </a:lnTo>
                  <a:lnTo>
                    <a:pt x="389" y="1106"/>
                  </a:lnTo>
                  <a:lnTo>
                    <a:pt x="554" y="1136"/>
                  </a:lnTo>
                  <a:lnTo>
                    <a:pt x="748" y="1151"/>
                  </a:lnTo>
                  <a:lnTo>
                    <a:pt x="942" y="1136"/>
                  </a:lnTo>
                  <a:lnTo>
                    <a:pt x="1151" y="1091"/>
                  </a:lnTo>
                  <a:lnTo>
                    <a:pt x="1360" y="1046"/>
                  </a:lnTo>
                  <a:lnTo>
                    <a:pt x="1540" y="971"/>
                  </a:lnTo>
                  <a:lnTo>
                    <a:pt x="1704" y="882"/>
                  </a:lnTo>
                  <a:lnTo>
                    <a:pt x="1839" y="777"/>
                  </a:lnTo>
                  <a:lnTo>
                    <a:pt x="1943" y="673"/>
                  </a:lnTo>
                  <a:lnTo>
                    <a:pt x="2018" y="568"/>
                  </a:lnTo>
                  <a:lnTo>
                    <a:pt x="2033" y="508"/>
                  </a:lnTo>
                  <a:lnTo>
                    <a:pt x="2048" y="449"/>
                  </a:lnTo>
                  <a:lnTo>
                    <a:pt x="2063" y="404"/>
                  </a:lnTo>
                  <a:lnTo>
                    <a:pt x="2048" y="344"/>
                  </a:lnTo>
                  <a:lnTo>
                    <a:pt x="2033" y="284"/>
                  </a:lnTo>
                  <a:lnTo>
                    <a:pt x="2003" y="239"/>
                  </a:lnTo>
                  <a:lnTo>
                    <a:pt x="1973" y="195"/>
                  </a:lnTo>
                  <a:lnTo>
                    <a:pt x="1928" y="165"/>
                  </a:lnTo>
                  <a:lnTo>
                    <a:pt x="1809" y="90"/>
                  </a:lnTo>
                  <a:lnTo>
                    <a:pt x="1659" y="45"/>
                  </a:lnTo>
                  <a:lnTo>
                    <a:pt x="1495" y="15"/>
                  </a:lnTo>
                  <a:lnTo>
                    <a:pt x="1316" y="0"/>
                  </a:lnTo>
                  <a:close/>
                </a:path>
              </a:pathLst>
            </a:custGeom>
            <a:solidFill>
              <a:srgbClr val="FB9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1723;p34"/>
            <p:cNvSpPr/>
            <p:nvPr/>
          </p:nvSpPr>
          <p:spPr>
            <a:xfrm>
              <a:off x="6596302" y="1656898"/>
              <a:ext cx="13569" cy="23814"/>
            </a:xfrm>
            <a:custGeom>
              <a:avLst/>
              <a:gdLst/>
              <a:ahLst/>
              <a:cxnLst/>
              <a:rect l="l" t="t" r="r" b="b"/>
              <a:pathLst>
                <a:path w="494" h="867" extrusionOk="0">
                  <a:moveTo>
                    <a:pt x="299" y="0"/>
                  </a:moveTo>
                  <a:lnTo>
                    <a:pt x="255" y="15"/>
                  </a:lnTo>
                  <a:lnTo>
                    <a:pt x="195" y="30"/>
                  </a:lnTo>
                  <a:lnTo>
                    <a:pt x="150" y="60"/>
                  </a:lnTo>
                  <a:lnTo>
                    <a:pt x="120" y="120"/>
                  </a:lnTo>
                  <a:lnTo>
                    <a:pt x="75" y="179"/>
                  </a:lnTo>
                  <a:lnTo>
                    <a:pt x="45" y="239"/>
                  </a:lnTo>
                  <a:lnTo>
                    <a:pt x="30" y="329"/>
                  </a:lnTo>
                  <a:lnTo>
                    <a:pt x="16" y="404"/>
                  </a:lnTo>
                  <a:lnTo>
                    <a:pt x="1" y="493"/>
                  </a:lnTo>
                  <a:lnTo>
                    <a:pt x="16" y="583"/>
                  </a:lnTo>
                  <a:lnTo>
                    <a:pt x="30" y="658"/>
                  </a:lnTo>
                  <a:lnTo>
                    <a:pt x="45" y="717"/>
                  </a:lnTo>
                  <a:lnTo>
                    <a:pt x="75" y="777"/>
                  </a:lnTo>
                  <a:lnTo>
                    <a:pt x="120" y="822"/>
                  </a:lnTo>
                  <a:lnTo>
                    <a:pt x="150" y="852"/>
                  </a:lnTo>
                  <a:lnTo>
                    <a:pt x="195" y="867"/>
                  </a:lnTo>
                  <a:lnTo>
                    <a:pt x="255" y="867"/>
                  </a:lnTo>
                  <a:lnTo>
                    <a:pt x="299" y="837"/>
                  </a:lnTo>
                  <a:lnTo>
                    <a:pt x="344" y="807"/>
                  </a:lnTo>
                  <a:lnTo>
                    <a:pt x="389" y="762"/>
                  </a:lnTo>
                  <a:lnTo>
                    <a:pt x="419" y="702"/>
                  </a:lnTo>
                  <a:lnTo>
                    <a:pt x="449" y="628"/>
                  </a:lnTo>
                  <a:lnTo>
                    <a:pt x="479" y="553"/>
                  </a:lnTo>
                  <a:lnTo>
                    <a:pt x="479" y="463"/>
                  </a:lnTo>
                  <a:lnTo>
                    <a:pt x="494" y="374"/>
                  </a:lnTo>
                  <a:lnTo>
                    <a:pt x="479" y="299"/>
                  </a:lnTo>
                  <a:lnTo>
                    <a:pt x="479" y="224"/>
                  </a:lnTo>
                  <a:lnTo>
                    <a:pt x="449" y="150"/>
                  </a:lnTo>
                  <a:lnTo>
                    <a:pt x="419" y="90"/>
                  </a:lnTo>
                  <a:lnTo>
                    <a:pt x="389" y="45"/>
                  </a:lnTo>
                  <a:lnTo>
                    <a:pt x="344" y="15"/>
                  </a:lnTo>
                  <a:lnTo>
                    <a:pt x="299" y="0"/>
                  </a:lnTo>
                  <a:close/>
                </a:path>
              </a:pathLst>
            </a:custGeom>
            <a:solidFill>
              <a:srgbClr val="00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1724;p34"/>
            <p:cNvSpPr/>
            <p:nvPr/>
          </p:nvSpPr>
          <p:spPr>
            <a:xfrm>
              <a:off x="6588914" y="1627344"/>
              <a:ext cx="49277" cy="29582"/>
            </a:xfrm>
            <a:custGeom>
              <a:avLst/>
              <a:gdLst/>
              <a:ahLst/>
              <a:cxnLst/>
              <a:rect l="l" t="t" r="r" b="b"/>
              <a:pathLst>
                <a:path w="1794" h="1077" extrusionOk="0">
                  <a:moveTo>
                    <a:pt x="464" y="1"/>
                  </a:moveTo>
                  <a:lnTo>
                    <a:pt x="314" y="15"/>
                  </a:lnTo>
                  <a:lnTo>
                    <a:pt x="165" y="60"/>
                  </a:lnTo>
                  <a:lnTo>
                    <a:pt x="90" y="90"/>
                  </a:lnTo>
                  <a:lnTo>
                    <a:pt x="31" y="150"/>
                  </a:lnTo>
                  <a:lnTo>
                    <a:pt x="1" y="225"/>
                  </a:lnTo>
                  <a:lnTo>
                    <a:pt x="16" y="299"/>
                  </a:lnTo>
                  <a:lnTo>
                    <a:pt x="45" y="374"/>
                  </a:lnTo>
                  <a:lnTo>
                    <a:pt x="105" y="434"/>
                  </a:lnTo>
                  <a:lnTo>
                    <a:pt x="180" y="464"/>
                  </a:lnTo>
                  <a:lnTo>
                    <a:pt x="270" y="449"/>
                  </a:lnTo>
                  <a:lnTo>
                    <a:pt x="404" y="419"/>
                  </a:lnTo>
                  <a:lnTo>
                    <a:pt x="643" y="419"/>
                  </a:lnTo>
                  <a:lnTo>
                    <a:pt x="763" y="449"/>
                  </a:lnTo>
                  <a:lnTo>
                    <a:pt x="852" y="479"/>
                  </a:lnTo>
                  <a:lnTo>
                    <a:pt x="957" y="523"/>
                  </a:lnTo>
                  <a:lnTo>
                    <a:pt x="1031" y="568"/>
                  </a:lnTo>
                  <a:lnTo>
                    <a:pt x="1106" y="628"/>
                  </a:lnTo>
                  <a:lnTo>
                    <a:pt x="1241" y="748"/>
                  </a:lnTo>
                  <a:lnTo>
                    <a:pt x="1330" y="852"/>
                  </a:lnTo>
                  <a:lnTo>
                    <a:pt x="1405" y="972"/>
                  </a:lnTo>
                  <a:lnTo>
                    <a:pt x="1450" y="1016"/>
                  </a:lnTo>
                  <a:lnTo>
                    <a:pt x="1495" y="1061"/>
                  </a:lnTo>
                  <a:lnTo>
                    <a:pt x="1539" y="1076"/>
                  </a:lnTo>
                  <a:lnTo>
                    <a:pt x="1644" y="1076"/>
                  </a:lnTo>
                  <a:lnTo>
                    <a:pt x="1689" y="1061"/>
                  </a:lnTo>
                  <a:lnTo>
                    <a:pt x="1749" y="1001"/>
                  </a:lnTo>
                  <a:lnTo>
                    <a:pt x="1793" y="942"/>
                  </a:lnTo>
                  <a:lnTo>
                    <a:pt x="1793" y="852"/>
                  </a:lnTo>
                  <a:lnTo>
                    <a:pt x="1778" y="777"/>
                  </a:lnTo>
                  <a:lnTo>
                    <a:pt x="1689" y="643"/>
                  </a:lnTo>
                  <a:lnTo>
                    <a:pt x="1554" y="479"/>
                  </a:lnTo>
                  <a:lnTo>
                    <a:pt x="1405" y="329"/>
                  </a:lnTo>
                  <a:lnTo>
                    <a:pt x="1315" y="269"/>
                  </a:lnTo>
                  <a:lnTo>
                    <a:pt x="1211" y="195"/>
                  </a:lnTo>
                  <a:lnTo>
                    <a:pt x="1106" y="135"/>
                  </a:lnTo>
                  <a:lnTo>
                    <a:pt x="987" y="90"/>
                  </a:lnTo>
                  <a:lnTo>
                    <a:pt x="867" y="45"/>
                  </a:lnTo>
                  <a:lnTo>
                    <a:pt x="748" y="15"/>
                  </a:lnTo>
                  <a:lnTo>
                    <a:pt x="598" y="1"/>
                  </a:lnTo>
                  <a:close/>
                </a:path>
              </a:pathLst>
            </a:custGeom>
            <a:solidFill>
              <a:srgbClr val="0020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1725;p34"/>
            <p:cNvSpPr/>
            <p:nvPr/>
          </p:nvSpPr>
          <p:spPr>
            <a:xfrm>
              <a:off x="6717348" y="1644593"/>
              <a:ext cx="33263" cy="51309"/>
            </a:xfrm>
            <a:custGeom>
              <a:avLst/>
              <a:gdLst/>
              <a:ahLst/>
              <a:cxnLst/>
              <a:rect l="l" t="t" r="r" b="b"/>
              <a:pathLst>
                <a:path w="1211" h="1868" extrusionOk="0">
                  <a:moveTo>
                    <a:pt x="1032" y="0"/>
                  </a:moveTo>
                  <a:lnTo>
                    <a:pt x="987" y="30"/>
                  </a:lnTo>
                  <a:lnTo>
                    <a:pt x="837" y="149"/>
                  </a:lnTo>
                  <a:lnTo>
                    <a:pt x="703" y="284"/>
                  </a:lnTo>
                  <a:lnTo>
                    <a:pt x="539" y="463"/>
                  </a:lnTo>
                  <a:lnTo>
                    <a:pt x="374" y="702"/>
                  </a:lnTo>
                  <a:lnTo>
                    <a:pt x="300" y="837"/>
                  </a:lnTo>
                  <a:lnTo>
                    <a:pt x="225" y="986"/>
                  </a:lnTo>
                  <a:lnTo>
                    <a:pt x="150" y="1150"/>
                  </a:lnTo>
                  <a:lnTo>
                    <a:pt x="90" y="1330"/>
                  </a:lnTo>
                  <a:lnTo>
                    <a:pt x="46" y="1509"/>
                  </a:lnTo>
                  <a:lnTo>
                    <a:pt x="1" y="1703"/>
                  </a:lnTo>
                  <a:lnTo>
                    <a:pt x="1" y="1763"/>
                  </a:lnTo>
                  <a:lnTo>
                    <a:pt x="31" y="1808"/>
                  </a:lnTo>
                  <a:lnTo>
                    <a:pt x="75" y="1853"/>
                  </a:lnTo>
                  <a:lnTo>
                    <a:pt x="120" y="1867"/>
                  </a:lnTo>
                  <a:lnTo>
                    <a:pt x="150" y="1867"/>
                  </a:lnTo>
                  <a:lnTo>
                    <a:pt x="195" y="1853"/>
                  </a:lnTo>
                  <a:lnTo>
                    <a:pt x="240" y="1838"/>
                  </a:lnTo>
                  <a:lnTo>
                    <a:pt x="270" y="1793"/>
                  </a:lnTo>
                  <a:lnTo>
                    <a:pt x="285" y="1748"/>
                  </a:lnTo>
                  <a:lnTo>
                    <a:pt x="314" y="1569"/>
                  </a:lnTo>
                  <a:lnTo>
                    <a:pt x="359" y="1404"/>
                  </a:lnTo>
                  <a:lnTo>
                    <a:pt x="419" y="1255"/>
                  </a:lnTo>
                  <a:lnTo>
                    <a:pt x="479" y="1106"/>
                  </a:lnTo>
                  <a:lnTo>
                    <a:pt x="554" y="986"/>
                  </a:lnTo>
                  <a:lnTo>
                    <a:pt x="613" y="852"/>
                  </a:lnTo>
                  <a:lnTo>
                    <a:pt x="763" y="642"/>
                  </a:lnTo>
                  <a:lnTo>
                    <a:pt x="912" y="478"/>
                  </a:lnTo>
                  <a:lnTo>
                    <a:pt x="1032" y="359"/>
                  </a:lnTo>
                  <a:lnTo>
                    <a:pt x="1151" y="269"/>
                  </a:lnTo>
                  <a:lnTo>
                    <a:pt x="1181" y="224"/>
                  </a:lnTo>
                  <a:lnTo>
                    <a:pt x="1211" y="164"/>
                  </a:lnTo>
                  <a:lnTo>
                    <a:pt x="1211" y="120"/>
                  </a:lnTo>
                  <a:lnTo>
                    <a:pt x="1181" y="60"/>
                  </a:lnTo>
                  <a:lnTo>
                    <a:pt x="1136" y="30"/>
                  </a:lnTo>
                  <a:lnTo>
                    <a:pt x="1091" y="0"/>
                  </a:lnTo>
                  <a:close/>
                </a:path>
              </a:pathLst>
            </a:custGeom>
            <a:solidFill>
              <a:srgbClr val="FB9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1726;p34"/>
            <p:cNvSpPr/>
            <p:nvPr/>
          </p:nvSpPr>
          <p:spPr>
            <a:xfrm>
              <a:off x="6725972" y="1663875"/>
              <a:ext cx="29170" cy="11921"/>
            </a:xfrm>
            <a:custGeom>
              <a:avLst/>
              <a:gdLst/>
              <a:ahLst/>
              <a:cxnLst/>
              <a:rect l="l" t="t" r="r" b="b"/>
              <a:pathLst>
                <a:path w="1062" h="434" extrusionOk="0">
                  <a:moveTo>
                    <a:pt x="254" y="0"/>
                  </a:moveTo>
                  <a:lnTo>
                    <a:pt x="105" y="15"/>
                  </a:lnTo>
                  <a:lnTo>
                    <a:pt x="60" y="30"/>
                  </a:lnTo>
                  <a:lnTo>
                    <a:pt x="15" y="75"/>
                  </a:lnTo>
                  <a:lnTo>
                    <a:pt x="0" y="120"/>
                  </a:lnTo>
                  <a:lnTo>
                    <a:pt x="0" y="179"/>
                  </a:lnTo>
                  <a:lnTo>
                    <a:pt x="15" y="239"/>
                  </a:lnTo>
                  <a:lnTo>
                    <a:pt x="60" y="269"/>
                  </a:lnTo>
                  <a:lnTo>
                    <a:pt x="120" y="299"/>
                  </a:lnTo>
                  <a:lnTo>
                    <a:pt x="165" y="284"/>
                  </a:lnTo>
                  <a:lnTo>
                    <a:pt x="359" y="284"/>
                  </a:lnTo>
                  <a:lnTo>
                    <a:pt x="553" y="314"/>
                  </a:lnTo>
                  <a:lnTo>
                    <a:pt x="733" y="374"/>
                  </a:lnTo>
                  <a:lnTo>
                    <a:pt x="852" y="418"/>
                  </a:lnTo>
                  <a:lnTo>
                    <a:pt x="882" y="433"/>
                  </a:lnTo>
                  <a:lnTo>
                    <a:pt x="957" y="433"/>
                  </a:lnTo>
                  <a:lnTo>
                    <a:pt x="987" y="418"/>
                  </a:lnTo>
                  <a:lnTo>
                    <a:pt x="1016" y="389"/>
                  </a:lnTo>
                  <a:lnTo>
                    <a:pt x="1046" y="359"/>
                  </a:lnTo>
                  <a:lnTo>
                    <a:pt x="1061" y="299"/>
                  </a:lnTo>
                  <a:lnTo>
                    <a:pt x="1046" y="254"/>
                  </a:lnTo>
                  <a:lnTo>
                    <a:pt x="1016" y="194"/>
                  </a:lnTo>
                  <a:lnTo>
                    <a:pt x="972" y="164"/>
                  </a:lnTo>
                  <a:lnTo>
                    <a:pt x="882" y="135"/>
                  </a:lnTo>
                  <a:lnTo>
                    <a:pt x="673" y="60"/>
                  </a:lnTo>
                  <a:lnTo>
                    <a:pt x="538" y="15"/>
                  </a:lnTo>
                  <a:lnTo>
                    <a:pt x="404" y="0"/>
                  </a:lnTo>
                  <a:close/>
                </a:path>
              </a:pathLst>
            </a:custGeom>
            <a:solidFill>
              <a:srgbClr val="FB9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1727;p34"/>
            <p:cNvSpPr/>
            <p:nvPr/>
          </p:nvSpPr>
          <p:spPr>
            <a:xfrm>
              <a:off x="6582761" y="1455403"/>
              <a:ext cx="382897" cy="381249"/>
            </a:xfrm>
            <a:custGeom>
              <a:avLst/>
              <a:gdLst/>
              <a:ahLst/>
              <a:cxnLst/>
              <a:rect l="l" t="t" r="r" b="b"/>
              <a:pathLst>
                <a:path w="13940" h="13880" extrusionOk="0">
                  <a:moveTo>
                    <a:pt x="7829" y="1"/>
                  </a:moveTo>
                  <a:lnTo>
                    <a:pt x="7321" y="16"/>
                  </a:lnTo>
                  <a:lnTo>
                    <a:pt x="6783" y="61"/>
                  </a:lnTo>
                  <a:lnTo>
                    <a:pt x="6201" y="150"/>
                  </a:lnTo>
                  <a:lnTo>
                    <a:pt x="5603" y="270"/>
                  </a:lnTo>
                  <a:lnTo>
                    <a:pt x="4961" y="419"/>
                  </a:lnTo>
                  <a:lnTo>
                    <a:pt x="4348" y="613"/>
                  </a:lnTo>
                  <a:lnTo>
                    <a:pt x="3780" y="793"/>
                  </a:lnTo>
                  <a:lnTo>
                    <a:pt x="3257" y="972"/>
                  </a:lnTo>
                  <a:lnTo>
                    <a:pt x="2794" y="1166"/>
                  </a:lnTo>
                  <a:lnTo>
                    <a:pt x="2376" y="1360"/>
                  </a:lnTo>
                  <a:lnTo>
                    <a:pt x="2002" y="1555"/>
                  </a:lnTo>
                  <a:lnTo>
                    <a:pt x="1674" y="1749"/>
                  </a:lnTo>
                  <a:lnTo>
                    <a:pt x="1375" y="1943"/>
                  </a:lnTo>
                  <a:lnTo>
                    <a:pt x="1121" y="2137"/>
                  </a:lnTo>
                  <a:lnTo>
                    <a:pt x="897" y="2331"/>
                  </a:lnTo>
                  <a:lnTo>
                    <a:pt x="718" y="2526"/>
                  </a:lnTo>
                  <a:lnTo>
                    <a:pt x="553" y="2720"/>
                  </a:lnTo>
                  <a:lnTo>
                    <a:pt x="419" y="2899"/>
                  </a:lnTo>
                  <a:lnTo>
                    <a:pt x="314" y="3093"/>
                  </a:lnTo>
                  <a:lnTo>
                    <a:pt x="240" y="3273"/>
                  </a:lnTo>
                  <a:lnTo>
                    <a:pt x="165" y="3452"/>
                  </a:lnTo>
                  <a:lnTo>
                    <a:pt x="90" y="3751"/>
                  </a:lnTo>
                  <a:lnTo>
                    <a:pt x="30" y="4020"/>
                  </a:lnTo>
                  <a:lnTo>
                    <a:pt x="1" y="4259"/>
                  </a:lnTo>
                  <a:lnTo>
                    <a:pt x="1" y="4483"/>
                  </a:lnTo>
                  <a:lnTo>
                    <a:pt x="16" y="4677"/>
                  </a:lnTo>
                  <a:lnTo>
                    <a:pt x="75" y="4856"/>
                  </a:lnTo>
                  <a:lnTo>
                    <a:pt x="135" y="4991"/>
                  </a:lnTo>
                  <a:lnTo>
                    <a:pt x="225" y="5110"/>
                  </a:lnTo>
                  <a:lnTo>
                    <a:pt x="389" y="5260"/>
                  </a:lnTo>
                  <a:lnTo>
                    <a:pt x="568" y="5424"/>
                  </a:lnTo>
                  <a:lnTo>
                    <a:pt x="777" y="5573"/>
                  </a:lnTo>
                  <a:lnTo>
                    <a:pt x="987" y="5738"/>
                  </a:lnTo>
                  <a:lnTo>
                    <a:pt x="1226" y="5887"/>
                  </a:lnTo>
                  <a:lnTo>
                    <a:pt x="1465" y="6051"/>
                  </a:lnTo>
                  <a:lnTo>
                    <a:pt x="1719" y="6186"/>
                  </a:lnTo>
                  <a:lnTo>
                    <a:pt x="1988" y="6335"/>
                  </a:lnTo>
                  <a:lnTo>
                    <a:pt x="2256" y="6470"/>
                  </a:lnTo>
                  <a:lnTo>
                    <a:pt x="2540" y="6589"/>
                  </a:lnTo>
                  <a:lnTo>
                    <a:pt x="2824" y="6694"/>
                  </a:lnTo>
                  <a:lnTo>
                    <a:pt x="3108" y="6783"/>
                  </a:lnTo>
                  <a:lnTo>
                    <a:pt x="3392" y="6858"/>
                  </a:lnTo>
                  <a:lnTo>
                    <a:pt x="3676" y="6903"/>
                  </a:lnTo>
                  <a:lnTo>
                    <a:pt x="3960" y="6948"/>
                  </a:lnTo>
                  <a:lnTo>
                    <a:pt x="4228" y="6948"/>
                  </a:lnTo>
                  <a:lnTo>
                    <a:pt x="4288" y="6873"/>
                  </a:lnTo>
                  <a:lnTo>
                    <a:pt x="4423" y="6694"/>
                  </a:lnTo>
                  <a:lnTo>
                    <a:pt x="4527" y="6574"/>
                  </a:lnTo>
                  <a:lnTo>
                    <a:pt x="4662" y="6455"/>
                  </a:lnTo>
                  <a:lnTo>
                    <a:pt x="4796" y="6320"/>
                  </a:lnTo>
                  <a:lnTo>
                    <a:pt x="4961" y="6201"/>
                  </a:lnTo>
                  <a:lnTo>
                    <a:pt x="5140" y="6096"/>
                  </a:lnTo>
                  <a:lnTo>
                    <a:pt x="5334" y="6007"/>
                  </a:lnTo>
                  <a:lnTo>
                    <a:pt x="5543" y="5947"/>
                  </a:lnTo>
                  <a:lnTo>
                    <a:pt x="5663" y="5932"/>
                  </a:lnTo>
                  <a:lnTo>
                    <a:pt x="5767" y="5917"/>
                  </a:lnTo>
                  <a:lnTo>
                    <a:pt x="5887" y="5932"/>
                  </a:lnTo>
                  <a:lnTo>
                    <a:pt x="6006" y="5932"/>
                  </a:lnTo>
                  <a:lnTo>
                    <a:pt x="6126" y="5962"/>
                  </a:lnTo>
                  <a:lnTo>
                    <a:pt x="6260" y="6007"/>
                  </a:lnTo>
                  <a:lnTo>
                    <a:pt x="6380" y="6051"/>
                  </a:lnTo>
                  <a:lnTo>
                    <a:pt x="6514" y="6111"/>
                  </a:lnTo>
                  <a:lnTo>
                    <a:pt x="6649" y="6201"/>
                  </a:lnTo>
                  <a:lnTo>
                    <a:pt x="6783" y="6290"/>
                  </a:lnTo>
                  <a:lnTo>
                    <a:pt x="6903" y="6410"/>
                  </a:lnTo>
                  <a:lnTo>
                    <a:pt x="7022" y="6515"/>
                  </a:lnTo>
                  <a:lnTo>
                    <a:pt x="7112" y="6649"/>
                  </a:lnTo>
                  <a:lnTo>
                    <a:pt x="7172" y="6783"/>
                  </a:lnTo>
                  <a:lnTo>
                    <a:pt x="7231" y="6918"/>
                  </a:lnTo>
                  <a:lnTo>
                    <a:pt x="7276" y="7052"/>
                  </a:lnTo>
                  <a:lnTo>
                    <a:pt x="7291" y="7202"/>
                  </a:lnTo>
                  <a:lnTo>
                    <a:pt x="7306" y="7351"/>
                  </a:lnTo>
                  <a:lnTo>
                    <a:pt x="7291" y="7501"/>
                  </a:lnTo>
                  <a:lnTo>
                    <a:pt x="7276" y="7650"/>
                  </a:lnTo>
                  <a:lnTo>
                    <a:pt x="7246" y="7799"/>
                  </a:lnTo>
                  <a:lnTo>
                    <a:pt x="7201" y="7964"/>
                  </a:lnTo>
                  <a:lnTo>
                    <a:pt x="7142" y="8113"/>
                  </a:lnTo>
                  <a:lnTo>
                    <a:pt x="7082" y="8262"/>
                  </a:lnTo>
                  <a:lnTo>
                    <a:pt x="7007" y="8412"/>
                  </a:lnTo>
                  <a:lnTo>
                    <a:pt x="6918" y="8546"/>
                  </a:lnTo>
                  <a:lnTo>
                    <a:pt x="6828" y="8696"/>
                  </a:lnTo>
                  <a:lnTo>
                    <a:pt x="6723" y="8830"/>
                  </a:lnTo>
                  <a:lnTo>
                    <a:pt x="6604" y="8950"/>
                  </a:lnTo>
                  <a:lnTo>
                    <a:pt x="6499" y="9069"/>
                  </a:lnTo>
                  <a:lnTo>
                    <a:pt x="6365" y="9189"/>
                  </a:lnTo>
                  <a:lnTo>
                    <a:pt x="6245" y="9293"/>
                  </a:lnTo>
                  <a:lnTo>
                    <a:pt x="6111" y="9383"/>
                  </a:lnTo>
                  <a:lnTo>
                    <a:pt x="5976" y="9473"/>
                  </a:lnTo>
                  <a:lnTo>
                    <a:pt x="5827" y="9547"/>
                  </a:lnTo>
                  <a:lnTo>
                    <a:pt x="5693" y="9607"/>
                  </a:lnTo>
                  <a:lnTo>
                    <a:pt x="5543" y="9667"/>
                  </a:lnTo>
                  <a:lnTo>
                    <a:pt x="5394" y="9697"/>
                  </a:lnTo>
                  <a:lnTo>
                    <a:pt x="5244" y="9727"/>
                  </a:lnTo>
                  <a:lnTo>
                    <a:pt x="4946" y="9727"/>
                  </a:lnTo>
                  <a:lnTo>
                    <a:pt x="4811" y="9697"/>
                  </a:lnTo>
                  <a:lnTo>
                    <a:pt x="4781" y="9786"/>
                  </a:lnTo>
                  <a:lnTo>
                    <a:pt x="4736" y="10010"/>
                  </a:lnTo>
                  <a:lnTo>
                    <a:pt x="4721" y="10175"/>
                  </a:lnTo>
                  <a:lnTo>
                    <a:pt x="4707" y="10369"/>
                  </a:lnTo>
                  <a:lnTo>
                    <a:pt x="4707" y="10593"/>
                  </a:lnTo>
                  <a:lnTo>
                    <a:pt x="4707" y="10817"/>
                  </a:lnTo>
                  <a:lnTo>
                    <a:pt x="4736" y="11071"/>
                  </a:lnTo>
                  <a:lnTo>
                    <a:pt x="4781" y="11340"/>
                  </a:lnTo>
                  <a:lnTo>
                    <a:pt x="4841" y="11624"/>
                  </a:lnTo>
                  <a:lnTo>
                    <a:pt x="4931" y="11908"/>
                  </a:lnTo>
                  <a:lnTo>
                    <a:pt x="5065" y="12206"/>
                  </a:lnTo>
                  <a:lnTo>
                    <a:pt x="5214" y="12505"/>
                  </a:lnTo>
                  <a:lnTo>
                    <a:pt x="5409" y="12804"/>
                  </a:lnTo>
                  <a:lnTo>
                    <a:pt x="5528" y="12939"/>
                  </a:lnTo>
                  <a:lnTo>
                    <a:pt x="5648" y="13088"/>
                  </a:lnTo>
                  <a:lnTo>
                    <a:pt x="5991" y="13252"/>
                  </a:lnTo>
                  <a:lnTo>
                    <a:pt x="6350" y="13402"/>
                  </a:lnTo>
                  <a:lnTo>
                    <a:pt x="6694" y="13521"/>
                  </a:lnTo>
                  <a:lnTo>
                    <a:pt x="7052" y="13626"/>
                  </a:lnTo>
                  <a:lnTo>
                    <a:pt x="7411" y="13715"/>
                  </a:lnTo>
                  <a:lnTo>
                    <a:pt x="7754" y="13775"/>
                  </a:lnTo>
                  <a:lnTo>
                    <a:pt x="8113" y="13820"/>
                  </a:lnTo>
                  <a:lnTo>
                    <a:pt x="8471" y="13865"/>
                  </a:lnTo>
                  <a:lnTo>
                    <a:pt x="8815" y="13880"/>
                  </a:lnTo>
                  <a:lnTo>
                    <a:pt x="9502" y="13880"/>
                  </a:lnTo>
                  <a:lnTo>
                    <a:pt x="9846" y="13865"/>
                  </a:lnTo>
                  <a:lnTo>
                    <a:pt x="10174" y="13835"/>
                  </a:lnTo>
                  <a:lnTo>
                    <a:pt x="10488" y="13790"/>
                  </a:lnTo>
                  <a:lnTo>
                    <a:pt x="11101" y="13700"/>
                  </a:lnTo>
                  <a:lnTo>
                    <a:pt x="11668" y="13581"/>
                  </a:lnTo>
                  <a:lnTo>
                    <a:pt x="12191" y="13446"/>
                  </a:lnTo>
                  <a:lnTo>
                    <a:pt x="12654" y="13312"/>
                  </a:lnTo>
                  <a:lnTo>
                    <a:pt x="13058" y="13178"/>
                  </a:lnTo>
                  <a:lnTo>
                    <a:pt x="13372" y="13058"/>
                  </a:lnTo>
                  <a:lnTo>
                    <a:pt x="13611" y="12968"/>
                  </a:lnTo>
                  <a:lnTo>
                    <a:pt x="13820" y="12879"/>
                  </a:lnTo>
                  <a:lnTo>
                    <a:pt x="13879" y="12341"/>
                  </a:lnTo>
                  <a:lnTo>
                    <a:pt x="13909" y="11803"/>
                  </a:lnTo>
                  <a:lnTo>
                    <a:pt x="13939" y="11280"/>
                  </a:lnTo>
                  <a:lnTo>
                    <a:pt x="13939" y="10772"/>
                  </a:lnTo>
                  <a:lnTo>
                    <a:pt x="13939" y="10264"/>
                  </a:lnTo>
                  <a:lnTo>
                    <a:pt x="13909" y="9801"/>
                  </a:lnTo>
                  <a:lnTo>
                    <a:pt x="13879" y="9353"/>
                  </a:lnTo>
                  <a:lnTo>
                    <a:pt x="13850" y="8935"/>
                  </a:lnTo>
                  <a:lnTo>
                    <a:pt x="13760" y="8188"/>
                  </a:lnTo>
                  <a:lnTo>
                    <a:pt x="13670" y="7620"/>
                  </a:lnTo>
                  <a:lnTo>
                    <a:pt x="13611" y="7232"/>
                  </a:lnTo>
                  <a:lnTo>
                    <a:pt x="13566" y="7052"/>
                  </a:lnTo>
                  <a:lnTo>
                    <a:pt x="13491" y="6365"/>
                  </a:lnTo>
                  <a:lnTo>
                    <a:pt x="13372" y="5663"/>
                  </a:lnTo>
                  <a:lnTo>
                    <a:pt x="13312" y="5304"/>
                  </a:lnTo>
                  <a:lnTo>
                    <a:pt x="13222" y="4961"/>
                  </a:lnTo>
                  <a:lnTo>
                    <a:pt x="13147" y="4602"/>
                  </a:lnTo>
                  <a:lnTo>
                    <a:pt x="13043" y="4244"/>
                  </a:lnTo>
                  <a:lnTo>
                    <a:pt x="12923" y="3900"/>
                  </a:lnTo>
                  <a:lnTo>
                    <a:pt x="12804" y="3556"/>
                  </a:lnTo>
                  <a:lnTo>
                    <a:pt x="12669" y="3213"/>
                  </a:lnTo>
                  <a:lnTo>
                    <a:pt x="12520" y="2884"/>
                  </a:lnTo>
                  <a:lnTo>
                    <a:pt x="12341" y="2570"/>
                  </a:lnTo>
                  <a:lnTo>
                    <a:pt x="12161" y="2257"/>
                  </a:lnTo>
                  <a:lnTo>
                    <a:pt x="11952" y="1973"/>
                  </a:lnTo>
                  <a:lnTo>
                    <a:pt x="11728" y="1689"/>
                  </a:lnTo>
                  <a:lnTo>
                    <a:pt x="11489" y="1420"/>
                  </a:lnTo>
                  <a:lnTo>
                    <a:pt x="11235" y="1181"/>
                  </a:lnTo>
                  <a:lnTo>
                    <a:pt x="10951" y="942"/>
                  </a:lnTo>
                  <a:lnTo>
                    <a:pt x="10653" y="748"/>
                  </a:lnTo>
                  <a:lnTo>
                    <a:pt x="10324" y="554"/>
                  </a:lnTo>
                  <a:lnTo>
                    <a:pt x="9965" y="404"/>
                  </a:lnTo>
                  <a:lnTo>
                    <a:pt x="9592" y="255"/>
                  </a:lnTo>
                  <a:lnTo>
                    <a:pt x="9188" y="150"/>
                  </a:lnTo>
                  <a:lnTo>
                    <a:pt x="8770" y="76"/>
                  </a:lnTo>
                  <a:lnTo>
                    <a:pt x="8307" y="16"/>
                  </a:lnTo>
                  <a:lnTo>
                    <a:pt x="7829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1728;p34"/>
            <p:cNvSpPr/>
            <p:nvPr/>
          </p:nvSpPr>
          <p:spPr>
            <a:xfrm>
              <a:off x="6708751" y="1555958"/>
              <a:ext cx="361527" cy="400531"/>
            </a:xfrm>
            <a:custGeom>
              <a:avLst/>
              <a:gdLst/>
              <a:ahLst/>
              <a:cxnLst/>
              <a:rect l="l" t="t" r="r" b="b"/>
              <a:pathLst>
                <a:path w="13162" h="14582" extrusionOk="0">
                  <a:moveTo>
                    <a:pt x="8262" y="0"/>
                  </a:moveTo>
                  <a:lnTo>
                    <a:pt x="8157" y="254"/>
                  </a:lnTo>
                  <a:lnTo>
                    <a:pt x="8023" y="553"/>
                  </a:lnTo>
                  <a:lnTo>
                    <a:pt x="7843" y="941"/>
                  </a:lnTo>
                  <a:lnTo>
                    <a:pt x="7589" y="1389"/>
                  </a:lnTo>
                  <a:lnTo>
                    <a:pt x="7276" y="1897"/>
                  </a:lnTo>
                  <a:lnTo>
                    <a:pt x="7096" y="2166"/>
                  </a:lnTo>
                  <a:lnTo>
                    <a:pt x="6902" y="2450"/>
                  </a:lnTo>
                  <a:lnTo>
                    <a:pt x="6693" y="2719"/>
                  </a:lnTo>
                  <a:lnTo>
                    <a:pt x="6469" y="3003"/>
                  </a:lnTo>
                  <a:lnTo>
                    <a:pt x="6215" y="3287"/>
                  </a:lnTo>
                  <a:lnTo>
                    <a:pt x="5946" y="3571"/>
                  </a:lnTo>
                  <a:lnTo>
                    <a:pt x="5677" y="3840"/>
                  </a:lnTo>
                  <a:lnTo>
                    <a:pt x="5363" y="4108"/>
                  </a:lnTo>
                  <a:lnTo>
                    <a:pt x="5050" y="4377"/>
                  </a:lnTo>
                  <a:lnTo>
                    <a:pt x="4706" y="4631"/>
                  </a:lnTo>
                  <a:lnTo>
                    <a:pt x="4347" y="4855"/>
                  </a:lnTo>
                  <a:lnTo>
                    <a:pt x="3974" y="5080"/>
                  </a:lnTo>
                  <a:lnTo>
                    <a:pt x="3586" y="5289"/>
                  </a:lnTo>
                  <a:lnTo>
                    <a:pt x="3167" y="5468"/>
                  </a:lnTo>
                  <a:lnTo>
                    <a:pt x="2719" y="5632"/>
                  </a:lnTo>
                  <a:lnTo>
                    <a:pt x="2271" y="5767"/>
                  </a:lnTo>
                  <a:lnTo>
                    <a:pt x="1793" y="5886"/>
                  </a:lnTo>
                  <a:lnTo>
                    <a:pt x="1285" y="5961"/>
                  </a:lnTo>
                  <a:lnTo>
                    <a:pt x="762" y="6021"/>
                  </a:lnTo>
                  <a:lnTo>
                    <a:pt x="224" y="6036"/>
                  </a:lnTo>
                  <a:lnTo>
                    <a:pt x="179" y="6155"/>
                  </a:lnTo>
                  <a:lnTo>
                    <a:pt x="105" y="6499"/>
                  </a:lnTo>
                  <a:lnTo>
                    <a:pt x="60" y="6723"/>
                  </a:lnTo>
                  <a:lnTo>
                    <a:pt x="30" y="6992"/>
                  </a:lnTo>
                  <a:lnTo>
                    <a:pt x="0" y="7291"/>
                  </a:lnTo>
                  <a:lnTo>
                    <a:pt x="0" y="7604"/>
                  </a:lnTo>
                  <a:lnTo>
                    <a:pt x="15" y="7933"/>
                  </a:lnTo>
                  <a:lnTo>
                    <a:pt x="75" y="8292"/>
                  </a:lnTo>
                  <a:lnTo>
                    <a:pt x="105" y="8456"/>
                  </a:lnTo>
                  <a:lnTo>
                    <a:pt x="149" y="8635"/>
                  </a:lnTo>
                  <a:lnTo>
                    <a:pt x="209" y="8814"/>
                  </a:lnTo>
                  <a:lnTo>
                    <a:pt x="269" y="8994"/>
                  </a:lnTo>
                  <a:lnTo>
                    <a:pt x="344" y="9158"/>
                  </a:lnTo>
                  <a:lnTo>
                    <a:pt x="433" y="9337"/>
                  </a:lnTo>
                  <a:lnTo>
                    <a:pt x="538" y="9502"/>
                  </a:lnTo>
                  <a:lnTo>
                    <a:pt x="657" y="9666"/>
                  </a:lnTo>
                  <a:lnTo>
                    <a:pt x="792" y="9830"/>
                  </a:lnTo>
                  <a:lnTo>
                    <a:pt x="926" y="9980"/>
                  </a:lnTo>
                  <a:lnTo>
                    <a:pt x="1091" y="10129"/>
                  </a:lnTo>
                  <a:lnTo>
                    <a:pt x="1270" y="10264"/>
                  </a:lnTo>
                  <a:lnTo>
                    <a:pt x="1927" y="10757"/>
                  </a:lnTo>
                  <a:lnTo>
                    <a:pt x="2540" y="11190"/>
                  </a:lnTo>
                  <a:lnTo>
                    <a:pt x="2824" y="11414"/>
                  </a:lnTo>
                  <a:lnTo>
                    <a:pt x="3078" y="11638"/>
                  </a:lnTo>
                  <a:lnTo>
                    <a:pt x="3332" y="11862"/>
                  </a:lnTo>
                  <a:lnTo>
                    <a:pt x="3541" y="12086"/>
                  </a:lnTo>
                  <a:lnTo>
                    <a:pt x="3750" y="12325"/>
                  </a:lnTo>
                  <a:lnTo>
                    <a:pt x="3914" y="12579"/>
                  </a:lnTo>
                  <a:lnTo>
                    <a:pt x="4064" y="12848"/>
                  </a:lnTo>
                  <a:lnTo>
                    <a:pt x="4183" y="13147"/>
                  </a:lnTo>
                  <a:lnTo>
                    <a:pt x="4243" y="13296"/>
                  </a:lnTo>
                  <a:lnTo>
                    <a:pt x="4273" y="13461"/>
                  </a:lnTo>
                  <a:lnTo>
                    <a:pt x="4318" y="13625"/>
                  </a:lnTo>
                  <a:lnTo>
                    <a:pt x="4333" y="13804"/>
                  </a:lnTo>
                  <a:lnTo>
                    <a:pt x="4347" y="13983"/>
                  </a:lnTo>
                  <a:lnTo>
                    <a:pt x="4362" y="14178"/>
                  </a:lnTo>
                  <a:lnTo>
                    <a:pt x="4347" y="14581"/>
                  </a:lnTo>
                  <a:lnTo>
                    <a:pt x="4347" y="14581"/>
                  </a:lnTo>
                  <a:lnTo>
                    <a:pt x="5020" y="14521"/>
                  </a:lnTo>
                  <a:lnTo>
                    <a:pt x="5662" y="14432"/>
                  </a:lnTo>
                  <a:lnTo>
                    <a:pt x="6319" y="14327"/>
                  </a:lnTo>
                  <a:lnTo>
                    <a:pt x="6947" y="14193"/>
                  </a:lnTo>
                  <a:lnTo>
                    <a:pt x="7574" y="14043"/>
                  </a:lnTo>
                  <a:lnTo>
                    <a:pt x="8187" y="13894"/>
                  </a:lnTo>
                  <a:lnTo>
                    <a:pt x="8770" y="13715"/>
                  </a:lnTo>
                  <a:lnTo>
                    <a:pt x="9352" y="13520"/>
                  </a:lnTo>
                  <a:lnTo>
                    <a:pt x="9905" y="13311"/>
                  </a:lnTo>
                  <a:lnTo>
                    <a:pt x="10443" y="13072"/>
                  </a:lnTo>
                  <a:lnTo>
                    <a:pt x="10966" y="12833"/>
                  </a:lnTo>
                  <a:lnTo>
                    <a:pt x="11459" y="12579"/>
                  </a:lnTo>
                  <a:lnTo>
                    <a:pt x="11922" y="12310"/>
                  </a:lnTo>
                  <a:lnTo>
                    <a:pt x="12370" y="12026"/>
                  </a:lnTo>
                  <a:lnTo>
                    <a:pt x="12773" y="11743"/>
                  </a:lnTo>
                  <a:lnTo>
                    <a:pt x="13162" y="11429"/>
                  </a:lnTo>
                  <a:lnTo>
                    <a:pt x="13132" y="11339"/>
                  </a:lnTo>
                  <a:lnTo>
                    <a:pt x="13072" y="11235"/>
                  </a:lnTo>
                  <a:lnTo>
                    <a:pt x="12923" y="11025"/>
                  </a:lnTo>
                  <a:lnTo>
                    <a:pt x="12729" y="10771"/>
                  </a:lnTo>
                  <a:lnTo>
                    <a:pt x="12490" y="10473"/>
                  </a:lnTo>
                  <a:lnTo>
                    <a:pt x="11892" y="9771"/>
                  </a:lnTo>
                  <a:lnTo>
                    <a:pt x="11563" y="9352"/>
                  </a:lnTo>
                  <a:lnTo>
                    <a:pt x="11220" y="8874"/>
                  </a:lnTo>
                  <a:lnTo>
                    <a:pt x="10981" y="8516"/>
                  </a:lnTo>
                  <a:lnTo>
                    <a:pt x="10771" y="8172"/>
                  </a:lnTo>
                  <a:lnTo>
                    <a:pt x="10562" y="7798"/>
                  </a:lnTo>
                  <a:lnTo>
                    <a:pt x="10368" y="7440"/>
                  </a:lnTo>
                  <a:lnTo>
                    <a:pt x="10174" y="7066"/>
                  </a:lnTo>
                  <a:lnTo>
                    <a:pt x="9995" y="6693"/>
                  </a:lnTo>
                  <a:lnTo>
                    <a:pt x="9830" y="6319"/>
                  </a:lnTo>
                  <a:lnTo>
                    <a:pt x="9681" y="5946"/>
                  </a:lnTo>
                  <a:lnTo>
                    <a:pt x="9412" y="5199"/>
                  </a:lnTo>
                  <a:lnTo>
                    <a:pt x="9173" y="4452"/>
                  </a:lnTo>
                  <a:lnTo>
                    <a:pt x="8964" y="3750"/>
                  </a:lnTo>
                  <a:lnTo>
                    <a:pt x="8785" y="3063"/>
                  </a:lnTo>
                  <a:lnTo>
                    <a:pt x="8650" y="2420"/>
                  </a:lnTo>
                  <a:lnTo>
                    <a:pt x="8531" y="1838"/>
                  </a:lnTo>
                  <a:lnTo>
                    <a:pt x="8441" y="1315"/>
                  </a:lnTo>
                  <a:lnTo>
                    <a:pt x="8366" y="867"/>
                  </a:lnTo>
                  <a:lnTo>
                    <a:pt x="8277" y="224"/>
                  </a:lnTo>
                  <a:lnTo>
                    <a:pt x="8262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1729;p34"/>
            <p:cNvSpPr/>
            <p:nvPr/>
          </p:nvSpPr>
          <p:spPr>
            <a:xfrm>
              <a:off x="6711607" y="1706530"/>
              <a:ext cx="25050" cy="25078"/>
            </a:xfrm>
            <a:custGeom>
              <a:avLst/>
              <a:gdLst/>
              <a:ahLst/>
              <a:cxnLst/>
              <a:rect l="l" t="t" r="r" b="b"/>
              <a:pathLst>
                <a:path w="912" h="913" extrusionOk="0">
                  <a:moveTo>
                    <a:pt x="449" y="1"/>
                  </a:moveTo>
                  <a:lnTo>
                    <a:pt x="359" y="16"/>
                  </a:lnTo>
                  <a:lnTo>
                    <a:pt x="284" y="31"/>
                  </a:lnTo>
                  <a:lnTo>
                    <a:pt x="195" y="76"/>
                  </a:lnTo>
                  <a:lnTo>
                    <a:pt x="135" y="135"/>
                  </a:lnTo>
                  <a:lnTo>
                    <a:pt x="75" y="210"/>
                  </a:lnTo>
                  <a:lnTo>
                    <a:pt x="30" y="285"/>
                  </a:lnTo>
                  <a:lnTo>
                    <a:pt x="1" y="359"/>
                  </a:lnTo>
                  <a:lnTo>
                    <a:pt x="1" y="464"/>
                  </a:lnTo>
                  <a:lnTo>
                    <a:pt x="1" y="554"/>
                  </a:lnTo>
                  <a:lnTo>
                    <a:pt x="30" y="643"/>
                  </a:lnTo>
                  <a:lnTo>
                    <a:pt x="75" y="718"/>
                  </a:lnTo>
                  <a:lnTo>
                    <a:pt x="135" y="778"/>
                  </a:lnTo>
                  <a:lnTo>
                    <a:pt x="195" y="837"/>
                  </a:lnTo>
                  <a:lnTo>
                    <a:pt x="284" y="882"/>
                  </a:lnTo>
                  <a:lnTo>
                    <a:pt x="359" y="912"/>
                  </a:lnTo>
                  <a:lnTo>
                    <a:pt x="553" y="912"/>
                  </a:lnTo>
                  <a:lnTo>
                    <a:pt x="628" y="882"/>
                  </a:lnTo>
                  <a:lnTo>
                    <a:pt x="718" y="837"/>
                  </a:lnTo>
                  <a:lnTo>
                    <a:pt x="777" y="778"/>
                  </a:lnTo>
                  <a:lnTo>
                    <a:pt x="837" y="718"/>
                  </a:lnTo>
                  <a:lnTo>
                    <a:pt x="882" y="643"/>
                  </a:lnTo>
                  <a:lnTo>
                    <a:pt x="912" y="554"/>
                  </a:lnTo>
                  <a:lnTo>
                    <a:pt x="912" y="464"/>
                  </a:lnTo>
                  <a:lnTo>
                    <a:pt x="912" y="359"/>
                  </a:lnTo>
                  <a:lnTo>
                    <a:pt x="882" y="285"/>
                  </a:lnTo>
                  <a:lnTo>
                    <a:pt x="837" y="210"/>
                  </a:lnTo>
                  <a:lnTo>
                    <a:pt x="777" y="135"/>
                  </a:lnTo>
                  <a:lnTo>
                    <a:pt x="718" y="76"/>
                  </a:lnTo>
                  <a:lnTo>
                    <a:pt x="628" y="31"/>
                  </a:lnTo>
                  <a:lnTo>
                    <a:pt x="553" y="16"/>
                  </a:lnTo>
                  <a:lnTo>
                    <a:pt x="4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1730;p34"/>
            <p:cNvSpPr/>
            <p:nvPr/>
          </p:nvSpPr>
          <p:spPr>
            <a:xfrm>
              <a:off x="6385386" y="1930163"/>
              <a:ext cx="750989" cy="741952"/>
            </a:xfrm>
            <a:custGeom>
              <a:avLst/>
              <a:gdLst/>
              <a:ahLst/>
              <a:cxnLst/>
              <a:rect l="l" t="t" r="r" b="b"/>
              <a:pathLst>
                <a:path w="27341" h="27012" extrusionOk="0">
                  <a:moveTo>
                    <a:pt x="21140" y="1"/>
                  </a:moveTo>
                  <a:lnTo>
                    <a:pt x="20811" y="61"/>
                  </a:lnTo>
                  <a:lnTo>
                    <a:pt x="20483" y="135"/>
                  </a:lnTo>
                  <a:lnTo>
                    <a:pt x="20154" y="255"/>
                  </a:lnTo>
                  <a:lnTo>
                    <a:pt x="19840" y="404"/>
                  </a:lnTo>
                  <a:lnTo>
                    <a:pt x="19557" y="569"/>
                  </a:lnTo>
                  <a:lnTo>
                    <a:pt x="19288" y="778"/>
                  </a:lnTo>
                  <a:lnTo>
                    <a:pt x="19034" y="1002"/>
                  </a:lnTo>
                  <a:lnTo>
                    <a:pt x="18810" y="1241"/>
                  </a:lnTo>
                  <a:lnTo>
                    <a:pt x="18615" y="1510"/>
                  </a:lnTo>
                  <a:lnTo>
                    <a:pt x="18451" y="1779"/>
                  </a:lnTo>
                  <a:lnTo>
                    <a:pt x="18317" y="2078"/>
                  </a:lnTo>
                  <a:lnTo>
                    <a:pt x="18197" y="2391"/>
                  </a:lnTo>
                  <a:lnTo>
                    <a:pt x="18122" y="2705"/>
                  </a:lnTo>
                  <a:lnTo>
                    <a:pt x="18063" y="3019"/>
                  </a:lnTo>
                  <a:lnTo>
                    <a:pt x="18048" y="3347"/>
                  </a:lnTo>
                  <a:lnTo>
                    <a:pt x="18063" y="3691"/>
                  </a:lnTo>
                  <a:lnTo>
                    <a:pt x="18107" y="4020"/>
                  </a:lnTo>
                  <a:lnTo>
                    <a:pt x="18182" y="4348"/>
                  </a:lnTo>
                  <a:lnTo>
                    <a:pt x="18302" y="4677"/>
                  </a:lnTo>
                  <a:lnTo>
                    <a:pt x="18346" y="4782"/>
                  </a:lnTo>
                  <a:lnTo>
                    <a:pt x="18436" y="4991"/>
                  </a:lnTo>
                  <a:lnTo>
                    <a:pt x="18526" y="5245"/>
                  </a:lnTo>
                  <a:lnTo>
                    <a:pt x="18735" y="5783"/>
                  </a:lnTo>
                  <a:lnTo>
                    <a:pt x="18929" y="6335"/>
                  </a:lnTo>
                  <a:lnTo>
                    <a:pt x="19108" y="6903"/>
                  </a:lnTo>
                  <a:lnTo>
                    <a:pt x="19273" y="7471"/>
                  </a:lnTo>
                  <a:lnTo>
                    <a:pt x="19437" y="8038"/>
                  </a:lnTo>
                  <a:lnTo>
                    <a:pt x="19601" y="8606"/>
                  </a:lnTo>
                  <a:lnTo>
                    <a:pt x="19736" y="9174"/>
                  </a:lnTo>
                  <a:lnTo>
                    <a:pt x="19870" y="9741"/>
                  </a:lnTo>
                  <a:lnTo>
                    <a:pt x="19990" y="10324"/>
                  </a:lnTo>
                  <a:lnTo>
                    <a:pt x="20109" y="10892"/>
                  </a:lnTo>
                  <a:lnTo>
                    <a:pt x="20199" y="11474"/>
                  </a:lnTo>
                  <a:lnTo>
                    <a:pt x="20289" y="12042"/>
                  </a:lnTo>
                  <a:lnTo>
                    <a:pt x="20363" y="12625"/>
                  </a:lnTo>
                  <a:lnTo>
                    <a:pt x="20423" y="13193"/>
                  </a:lnTo>
                  <a:lnTo>
                    <a:pt x="20483" y="13760"/>
                  </a:lnTo>
                  <a:lnTo>
                    <a:pt x="20513" y="14328"/>
                  </a:lnTo>
                  <a:lnTo>
                    <a:pt x="20543" y="14896"/>
                  </a:lnTo>
                  <a:lnTo>
                    <a:pt x="20543" y="15448"/>
                  </a:lnTo>
                  <a:lnTo>
                    <a:pt x="20528" y="16001"/>
                  </a:lnTo>
                  <a:lnTo>
                    <a:pt x="20513" y="16554"/>
                  </a:lnTo>
                  <a:lnTo>
                    <a:pt x="20468" y="17107"/>
                  </a:lnTo>
                  <a:lnTo>
                    <a:pt x="20408" y="17644"/>
                  </a:lnTo>
                  <a:lnTo>
                    <a:pt x="20348" y="18167"/>
                  </a:lnTo>
                  <a:lnTo>
                    <a:pt x="20259" y="18660"/>
                  </a:lnTo>
                  <a:lnTo>
                    <a:pt x="20154" y="19138"/>
                  </a:lnTo>
                  <a:lnTo>
                    <a:pt x="20035" y="19617"/>
                  </a:lnTo>
                  <a:lnTo>
                    <a:pt x="19900" y="20080"/>
                  </a:lnTo>
                  <a:lnTo>
                    <a:pt x="19870" y="20199"/>
                  </a:lnTo>
                  <a:lnTo>
                    <a:pt x="19766" y="20513"/>
                  </a:lnTo>
                  <a:lnTo>
                    <a:pt x="19766" y="20528"/>
                  </a:lnTo>
                  <a:lnTo>
                    <a:pt x="16867" y="20916"/>
                  </a:lnTo>
                  <a:lnTo>
                    <a:pt x="14343" y="21230"/>
                  </a:lnTo>
                  <a:lnTo>
                    <a:pt x="11833" y="21559"/>
                  </a:lnTo>
                  <a:lnTo>
                    <a:pt x="9323" y="21857"/>
                  </a:lnTo>
                  <a:lnTo>
                    <a:pt x="6813" y="22156"/>
                  </a:lnTo>
                  <a:lnTo>
                    <a:pt x="4303" y="22425"/>
                  </a:lnTo>
                  <a:lnTo>
                    <a:pt x="1793" y="22679"/>
                  </a:lnTo>
                  <a:lnTo>
                    <a:pt x="1614" y="22709"/>
                  </a:lnTo>
                  <a:lnTo>
                    <a:pt x="1435" y="22754"/>
                  </a:lnTo>
                  <a:lnTo>
                    <a:pt x="1270" y="22814"/>
                  </a:lnTo>
                  <a:lnTo>
                    <a:pt x="1106" y="22873"/>
                  </a:lnTo>
                  <a:lnTo>
                    <a:pt x="957" y="22963"/>
                  </a:lnTo>
                  <a:lnTo>
                    <a:pt x="822" y="23053"/>
                  </a:lnTo>
                  <a:lnTo>
                    <a:pt x="688" y="23157"/>
                  </a:lnTo>
                  <a:lnTo>
                    <a:pt x="553" y="23277"/>
                  </a:lnTo>
                  <a:lnTo>
                    <a:pt x="449" y="23411"/>
                  </a:lnTo>
                  <a:lnTo>
                    <a:pt x="344" y="23546"/>
                  </a:lnTo>
                  <a:lnTo>
                    <a:pt x="255" y="23695"/>
                  </a:lnTo>
                  <a:lnTo>
                    <a:pt x="180" y="23859"/>
                  </a:lnTo>
                  <a:lnTo>
                    <a:pt x="105" y="24024"/>
                  </a:lnTo>
                  <a:lnTo>
                    <a:pt x="60" y="24188"/>
                  </a:lnTo>
                  <a:lnTo>
                    <a:pt x="30" y="24367"/>
                  </a:lnTo>
                  <a:lnTo>
                    <a:pt x="16" y="24547"/>
                  </a:lnTo>
                  <a:lnTo>
                    <a:pt x="1" y="24920"/>
                  </a:lnTo>
                  <a:lnTo>
                    <a:pt x="1" y="25219"/>
                  </a:lnTo>
                  <a:lnTo>
                    <a:pt x="30" y="25473"/>
                  </a:lnTo>
                  <a:lnTo>
                    <a:pt x="45" y="25562"/>
                  </a:lnTo>
                  <a:lnTo>
                    <a:pt x="75" y="25652"/>
                  </a:lnTo>
                  <a:lnTo>
                    <a:pt x="105" y="25727"/>
                  </a:lnTo>
                  <a:lnTo>
                    <a:pt x="150" y="25801"/>
                  </a:lnTo>
                  <a:lnTo>
                    <a:pt x="195" y="25846"/>
                  </a:lnTo>
                  <a:lnTo>
                    <a:pt x="255" y="25891"/>
                  </a:lnTo>
                  <a:lnTo>
                    <a:pt x="314" y="25936"/>
                  </a:lnTo>
                  <a:lnTo>
                    <a:pt x="389" y="25966"/>
                  </a:lnTo>
                  <a:lnTo>
                    <a:pt x="568" y="26011"/>
                  </a:lnTo>
                  <a:lnTo>
                    <a:pt x="1211" y="26041"/>
                  </a:lnTo>
                  <a:lnTo>
                    <a:pt x="1898" y="26085"/>
                  </a:lnTo>
                  <a:lnTo>
                    <a:pt x="3332" y="26205"/>
                  </a:lnTo>
                  <a:lnTo>
                    <a:pt x="4826" y="26339"/>
                  </a:lnTo>
                  <a:lnTo>
                    <a:pt x="6350" y="26489"/>
                  </a:lnTo>
                  <a:lnTo>
                    <a:pt x="7874" y="26638"/>
                  </a:lnTo>
                  <a:lnTo>
                    <a:pt x="9353" y="26758"/>
                  </a:lnTo>
                  <a:lnTo>
                    <a:pt x="10787" y="26847"/>
                  </a:lnTo>
                  <a:lnTo>
                    <a:pt x="11459" y="26877"/>
                  </a:lnTo>
                  <a:lnTo>
                    <a:pt x="12117" y="26907"/>
                  </a:lnTo>
                  <a:lnTo>
                    <a:pt x="14671" y="26937"/>
                  </a:lnTo>
                  <a:lnTo>
                    <a:pt x="17226" y="26967"/>
                  </a:lnTo>
                  <a:lnTo>
                    <a:pt x="19781" y="26997"/>
                  </a:lnTo>
                  <a:lnTo>
                    <a:pt x="22335" y="27012"/>
                  </a:lnTo>
                  <a:lnTo>
                    <a:pt x="22530" y="26997"/>
                  </a:lnTo>
                  <a:lnTo>
                    <a:pt x="22724" y="26982"/>
                  </a:lnTo>
                  <a:lnTo>
                    <a:pt x="22918" y="26952"/>
                  </a:lnTo>
                  <a:lnTo>
                    <a:pt x="23097" y="26907"/>
                  </a:lnTo>
                  <a:lnTo>
                    <a:pt x="23291" y="26847"/>
                  </a:lnTo>
                  <a:lnTo>
                    <a:pt x="23471" y="26787"/>
                  </a:lnTo>
                  <a:lnTo>
                    <a:pt x="23650" y="26713"/>
                  </a:lnTo>
                  <a:lnTo>
                    <a:pt x="23814" y="26623"/>
                  </a:lnTo>
                  <a:lnTo>
                    <a:pt x="23979" y="26519"/>
                  </a:lnTo>
                  <a:lnTo>
                    <a:pt x="24143" y="26399"/>
                  </a:lnTo>
                  <a:lnTo>
                    <a:pt x="24292" y="26280"/>
                  </a:lnTo>
                  <a:lnTo>
                    <a:pt x="24442" y="26145"/>
                  </a:lnTo>
                  <a:lnTo>
                    <a:pt x="24576" y="25996"/>
                  </a:lnTo>
                  <a:lnTo>
                    <a:pt x="24711" y="25846"/>
                  </a:lnTo>
                  <a:lnTo>
                    <a:pt x="24830" y="25682"/>
                  </a:lnTo>
                  <a:lnTo>
                    <a:pt x="24935" y="25503"/>
                  </a:lnTo>
                  <a:lnTo>
                    <a:pt x="25099" y="25219"/>
                  </a:lnTo>
                  <a:lnTo>
                    <a:pt x="25458" y="24487"/>
                  </a:lnTo>
                  <a:lnTo>
                    <a:pt x="25637" y="24113"/>
                  </a:lnTo>
                  <a:lnTo>
                    <a:pt x="25786" y="23755"/>
                  </a:lnTo>
                  <a:lnTo>
                    <a:pt x="26085" y="23008"/>
                  </a:lnTo>
                  <a:lnTo>
                    <a:pt x="26220" y="22634"/>
                  </a:lnTo>
                  <a:lnTo>
                    <a:pt x="26339" y="22246"/>
                  </a:lnTo>
                  <a:lnTo>
                    <a:pt x="26563" y="21499"/>
                  </a:lnTo>
                  <a:lnTo>
                    <a:pt x="26757" y="20737"/>
                  </a:lnTo>
                  <a:lnTo>
                    <a:pt x="26922" y="19975"/>
                  </a:lnTo>
                  <a:lnTo>
                    <a:pt x="27056" y="19213"/>
                  </a:lnTo>
                  <a:lnTo>
                    <a:pt x="27161" y="18451"/>
                  </a:lnTo>
                  <a:lnTo>
                    <a:pt x="27236" y="17704"/>
                  </a:lnTo>
                  <a:lnTo>
                    <a:pt x="27295" y="16957"/>
                  </a:lnTo>
                  <a:lnTo>
                    <a:pt x="27325" y="16195"/>
                  </a:lnTo>
                  <a:lnTo>
                    <a:pt x="27340" y="15463"/>
                  </a:lnTo>
                  <a:lnTo>
                    <a:pt x="27325" y="14716"/>
                  </a:lnTo>
                  <a:lnTo>
                    <a:pt x="27295" y="13984"/>
                  </a:lnTo>
                  <a:lnTo>
                    <a:pt x="27250" y="13252"/>
                  </a:lnTo>
                  <a:lnTo>
                    <a:pt x="27191" y="12535"/>
                  </a:lnTo>
                  <a:lnTo>
                    <a:pt x="27116" y="11803"/>
                  </a:lnTo>
                  <a:lnTo>
                    <a:pt x="27011" y="11086"/>
                  </a:lnTo>
                  <a:lnTo>
                    <a:pt x="26907" y="10384"/>
                  </a:lnTo>
                  <a:lnTo>
                    <a:pt x="26787" y="9682"/>
                  </a:lnTo>
                  <a:lnTo>
                    <a:pt x="26653" y="8980"/>
                  </a:lnTo>
                  <a:lnTo>
                    <a:pt x="26503" y="8277"/>
                  </a:lnTo>
                  <a:lnTo>
                    <a:pt x="26339" y="7590"/>
                  </a:lnTo>
                  <a:lnTo>
                    <a:pt x="26175" y="6888"/>
                  </a:lnTo>
                  <a:lnTo>
                    <a:pt x="25981" y="6216"/>
                  </a:lnTo>
                  <a:lnTo>
                    <a:pt x="25786" y="5529"/>
                  </a:lnTo>
                  <a:lnTo>
                    <a:pt x="25577" y="4856"/>
                  </a:lnTo>
                  <a:lnTo>
                    <a:pt x="25353" y="4169"/>
                  </a:lnTo>
                  <a:lnTo>
                    <a:pt x="25129" y="3497"/>
                  </a:lnTo>
                  <a:lnTo>
                    <a:pt x="24875" y="2810"/>
                  </a:lnTo>
                  <a:lnTo>
                    <a:pt x="24741" y="2466"/>
                  </a:lnTo>
                  <a:lnTo>
                    <a:pt x="24666" y="2287"/>
                  </a:lnTo>
                  <a:lnTo>
                    <a:pt x="24576" y="2078"/>
                  </a:lnTo>
                  <a:lnTo>
                    <a:pt x="24427" y="1764"/>
                  </a:lnTo>
                  <a:lnTo>
                    <a:pt x="24248" y="1480"/>
                  </a:lnTo>
                  <a:lnTo>
                    <a:pt x="24053" y="1211"/>
                  </a:lnTo>
                  <a:lnTo>
                    <a:pt x="23829" y="972"/>
                  </a:lnTo>
                  <a:lnTo>
                    <a:pt x="23575" y="748"/>
                  </a:lnTo>
                  <a:lnTo>
                    <a:pt x="23321" y="554"/>
                  </a:lnTo>
                  <a:lnTo>
                    <a:pt x="23037" y="389"/>
                  </a:lnTo>
                  <a:lnTo>
                    <a:pt x="22739" y="255"/>
                  </a:lnTo>
                  <a:lnTo>
                    <a:pt x="22440" y="150"/>
                  </a:lnTo>
                  <a:lnTo>
                    <a:pt x="22126" y="61"/>
                  </a:lnTo>
                  <a:lnTo>
                    <a:pt x="21798" y="16"/>
                  </a:lnTo>
                  <a:lnTo>
                    <a:pt x="21469" y="1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1731;p34"/>
            <p:cNvSpPr/>
            <p:nvPr/>
          </p:nvSpPr>
          <p:spPr>
            <a:xfrm>
              <a:off x="5894611" y="2134515"/>
              <a:ext cx="681221" cy="451016"/>
            </a:xfrm>
            <a:custGeom>
              <a:avLst/>
              <a:gdLst/>
              <a:ahLst/>
              <a:cxnLst/>
              <a:rect l="l" t="t" r="r" b="b"/>
              <a:pathLst>
                <a:path w="24801" h="16420" extrusionOk="0">
                  <a:moveTo>
                    <a:pt x="1" y="1"/>
                  </a:moveTo>
                  <a:lnTo>
                    <a:pt x="6320" y="16419"/>
                  </a:lnTo>
                  <a:lnTo>
                    <a:pt x="24801" y="16419"/>
                  </a:lnTo>
                  <a:lnTo>
                    <a:pt x="24801" y="14761"/>
                  </a:lnTo>
                  <a:lnTo>
                    <a:pt x="7366" y="14761"/>
                  </a:lnTo>
                  <a:lnTo>
                    <a:pt x="1659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1732;p34"/>
            <p:cNvSpPr/>
            <p:nvPr/>
          </p:nvSpPr>
          <p:spPr>
            <a:xfrm>
              <a:off x="6251211" y="2537477"/>
              <a:ext cx="261408" cy="111628"/>
            </a:xfrm>
            <a:custGeom>
              <a:avLst/>
              <a:gdLst/>
              <a:ahLst/>
              <a:cxnLst/>
              <a:rect l="l" t="t" r="r" b="b"/>
              <a:pathLst>
                <a:path w="9517" h="4064" extrusionOk="0">
                  <a:moveTo>
                    <a:pt x="8232" y="0"/>
                  </a:moveTo>
                  <a:lnTo>
                    <a:pt x="8157" y="30"/>
                  </a:lnTo>
                  <a:lnTo>
                    <a:pt x="8113" y="75"/>
                  </a:lnTo>
                  <a:lnTo>
                    <a:pt x="8068" y="135"/>
                  </a:lnTo>
                  <a:lnTo>
                    <a:pt x="8053" y="225"/>
                  </a:lnTo>
                  <a:lnTo>
                    <a:pt x="8038" y="314"/>
                  </a:lnTo>
                  <a:lnTo>
                    <a:pt x="8053" y="419"/>
                  </a:lnTo>
                  <a:lnTo>
                    <a:pt x="8083" y="882"/>
                  </a:lnTo>
                  <a:lnTo>
                    <a:pt x="8083" y="1001"/>
                  </a:lnTo>
                  <a:lnTo>
                    <a:pt x="8083" y="1106"/>
                  </a:lnTo>
                  <a:lnTo>
                    <a:pt x="8068" y="1196"/>
                  </a:lnTo>
                  <a:lnTo>
                    <a:pt x="8038" y="1270"/>
                  </a:lnTo>
                  <a:lnTo>
                    <a:pt x="8008" y="1300"/>
                  </a:lnTo>
                  <a:lnTo>
                    <a:pt x="7963" y="1330"/>
                  </a:lnTo>
                  <a:lnTo>
                    <a:pt x="7859" y="1390"/>
                  </a:lnTo>
                  <a:lnTo>
                    <a:pt x="7694" y="1435"/>
                  </a:lnTo>
                  <a:lnTo>
                    <a:pt x="7485" y="1494"/>
                  </a:lnTo>
                  <a:lnTo>
                    <a:pt x="7246" y="1539"/>
                  </a:lnTo>
                  <a:lnTo>
                    <a:pt x="6977" y="1569"/>
                  </a:lnTo>
                  <a:lnTo>
                    <a:pt x="6365" y="1629"/>
                  </a:lnTo>
                  <a:lnTo>
                    <a:pt x="5692" y="1659"/>
                  </a:lnTo>
                  <a:lnTo>
                    <a:pt x="5005" y="1659"/>
                  </a:lnTo>
                  <a:lnTo>
                    <a:pt x="4318" y="1644"/>
                  </a:lnTo>
                  <a:lnTo>
                    <a:pt x="3705" y="1599"/>
                  </a:lnTo>
                  <a:lnTo>
                    <a:pt x="3063" y="1539"/>
                  </a:lnTo>
                  <a:lnTo>
                    <a:pt x="2421" y="1524"/>
                  </a:lnTo>
                  <a:lnTo>
                    <a:pt x="1808" y="1524"/>
                  </a:lnTo>
                  <a:lnTo>
                    <a:pt x="1240" y="1539"/>
                  </a:lnTo>
                  <a:lnTo>
                    <a:pt x="927" y="1554"/>
                  </a:lnTo>
                  <a:lnTo>
                    <a:pt x="404" y="1584"/>
                  </a:lnTo>
                  <a:lnTo>
                    <a:pt x="344" y="1584"/>
                  </a:lnTo>
                  <a:lnTo>
                    <a:pt x="284" y="1614"/>
                  </a:lnTo>
                  <a:lnTo>
                    <a:pt x="180" y="1659"/>
                  </a:lnTo>
                  <a:lnTo>
                    <a:pt x="105" y="1733"/>
                  </a:lnTo>
                  <a:lnTo>
                    <a:pt x="45" y="1823"/>
                  </a:lnTo>
                  <a:lnTo>
                    <a:pt x="15" y="1883"/>
                  </a:lnTo>
                  <a:lnTo>
                    <a:pt x="0" y="1957"/>
                  </a:lnTo>
                  <a:lnTo>
                    <a:pt x="0" y="2017"/>
                  </a:lnTo>
                  <a:lnTo>
                    <a:pt x="0" y="2092"/>
                  </a:lnTo>
                  <a:lnTo>
                    <a:pt x="15" y="2152"/>
                  </a:lnTo>
                  <a:lnTo>
                    <a:pt x="45" y="2226"/>
                  </a:lnTo>
                  <a:lnTo>
                    <a:pt x="90" y="2286"/>
                  </a:lnTo>
                  <a:lnTo>
                    <a:pt x="150" y="2346"/>
                  </a:lnTo>
                  <a:lnTo>
                    <a:pt x="284" y="2450"/>
                  </a:lnTo>
                  <a:lnTo>
                    <a:pt x="449" y="2585"/>
                  </a:lnTo>
                  <a:lnTo>
                    <a:pt x="628" y="2704"/>
                  </a:lnTo>
                  <a:lnTo>
                    <a:pt x="837" y="2839"/>
                  </a:lnTo>
                  <a:lnTo>
                    <a:pt x="1300" y="3108"/>
                  </a:lnTo>
                  <a:lnTo>
                    <a:pt x="1569" y="3242"/>
                  </a:lnTo>
                  <a:lnTo>
                    <a:pt x="1838" y="3377"/>
                  </a:lnTo>
                  <a:lnTo>
                    <a:pt x="2137" y="3496"/>
                  </a:lnTo>
                  <a:lnTo>
                    <a:pt x="2436" y="3616"/>
                  </a:lnTo>
                  <a:lnTo>
                    <a:pt x="2764" y="3735"/>
                  </a:lnTo>
                  <a:lnTo>
                    <a:pt x="3093" y="3825"/>
                  </a:lnTo>
                  <a:lnTo>
                    <a:pt x="3436" y="3915"/>
                  </a:lnTo>
                  <a:lnTo>
                    <a:pt x="3810" y="3989"/>
                  </a:lnTo>
                  <a:lnTo>
                    <a:pt x="4169" y="4034"/>
                  </a:lnTo>
                  <a:lnTo>
                    <a:pt x="4557" y="4064"/>
                  </a:lnTo>
                  <a:lnTo>
                    <a:pt x="4945" y="4064"/>
                  </a:lnTo>
                  <a:lnTo>
                    <a:pt x="5334" y="4049"/>
                  </a:lnTo>
                  <a:lnTo>
                    <a:pt x="5737" y="4004"/>
                  </a:lnTo>
                  <a:lnTo>
                    <a:pt x="6155" y="3915"/>
                  </a:lnTo>
                  <a:lnTo>
                    <a:pt x="6544" y="3810"/>
                  </a:lnTo>
                  <a:lnTo>
                    <a:pt x="6917" y="3676"/>
                  </a:lnTo>
                  <a:lnTo>
                    <a:pt x="7276" y="3526"/>
                  </a:lnTo>
                  <a:lnTo>
                    <a:pt x="7605" y="3362"/>
                  </a:lnTo>
                  <a:lnTo>
                    <a:pt x="7903" y="3183"/>
                  </a:lnTo>
                  <a:lnTo>
                    <a:pt x="8172" y="3003"/>
                  </a:lnTo>
                  <a:lnTo>
                    <a:pt x="8426" y="2809"/>
                  </a:lnTo>
                  <a:lnTo>
                    <a:pt x="8650" y="2630"/>
                  </a:lnTo>
                  <a:lnTo>
                    <a:pt x="8860" y="2450"/>
                  </a:lnTo>
                  <a:lnTo>
                    <a:pt x="9024" y="2286"/>
                  </a:lnTo>
                  <a:lnTo>
                    <a:pt x="9293" y="2002"/>
                  </a:lnTo>
                  <a:lnTo>
                    <a:pt x="9457" y="1793"/>
                  </a:lnTo>
                  <a:lnTo>
                    <a:pt x="9517" y="1718"/>
                  </a:lnTo>
                  <a:lnTo>
                    <a:pt x="9472" y="1509"/>
                  </a:lnTo>
                  <a:lnTo>
                    <a:pt x="9397" y="1270"/>
                  </a:lnTo>
                  <a:lnTo>
                    <a:pt x="9293" y="1001"/>
                  </a:lnTo>
                  <a:lnTo>
                    <a:pt x="9233" y="852"/>
                  </a:lnTo>
                  <a:lnTo>
                    <a:pt x="9158" y="703"/>
                  </a:lnTo>
                  <a:lnTo>
                    <a:pt x="9069" y="568"/>
                  </a:lnTo>
                  <a:lnTo>
                    <a:pt x="8964" y="434"/>
                  </a:lnTo>
                  <a:lnTo>
                    <a:pt x="8860" y="314"/>
                  </a:lnTo>
                  <a:lnTo>
                    <a:pt x="8725" y="195"/>
                  </a:lnTo>
                  <a:lnTo>
                    <a:pt x="8591" y="105"/>
                  </a:lnTo>
                  <a:lnTo>
                    <a:pt x="8441" y="45"/>
                  </a:lnTo>
                  <a:lnTo>
                    <a:pt x="8322" y="0"/>
                  </a:lnTo>
                  <a:close/>
                </a:path>
              </a:pathLst>
            </a:custGeom>
            <a:solidFill>
              <a:srgbClr val="FBB9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1733;p34"/>
            <p:cNvSpPr/>
            <p:nvPr/>
          </p:nvSpPr>
          <p:spPr>
            <a:xfrm>
              <a:off x="6252447" y="2583017"/>
              <a:ext cx="66911" cy="39828"/>
            </a:xfrm>
            <a:custGeom>
              <a:avLst/>
              <a:gdLst/>
              <a:ahLst/>
              <a:cxnLst/>
              <a:rect l="l" t="t" r="r" b="b"/>
              <a:pathLst>
                <a:path w="2436" h="1450" extrusionOk="0">
                  <a:moveTo>
                    <a:pt x="135" y="1"/>
                  </a:moveTo>
                  <a:lnTo>
                    <a:pt x="60" y="75"/>
                  </a:lnTo>
                  <a:lnTo>
                    <a:pt x="0" y="165"/>
                  </a:lnTo>
                  <a:lnTo>
                    <a:pt x="135" y="285"/>
                  </a:lnTo>
                  <a:lnTo>
                    <a:pt x="299" y="434"/>
                  </a:lnTo>
                  <a:lnTo>
                    <a:pt x="508" y="598"/>
                  </a:lnTo>
                  <a:lnTo>
                    <a:pt x="762" y="763"/>
                  </a:lnTo>
                  <a:lnTo>
                    <a:pt x="1076" y="942"/>
                  </a:lnTo>
                  <a:lnTo>
                    <a:pt x="1419" y="1106"/>
                  </a:lnTo>
                  <a:lnTo>
                    <a:pt x="1838" y="1286"/>
                  </a:lnTo>
                  <a:lnTo>
                    <a:pt x="2301" y="1450"/>
                  </a:lnTo>
                  <a:lnTo>
                    <a:pt x="2361" y="1450"/>
                  </a:lnTo>
                  <a:lnTo>
                    <a:pt x="2391" y="1435"/>
                  </a:lnTo>
                  <a:lnTo>
                    <a:pt x="2405" y="1405"/>
                  </a:lnTo>
                  <a:lnTo>
                    <a:pt x="2420" y="1375"/>
                  </a:lnTo>
                  <a:lnTo>
                    <a:pt x="2435" y="1345"/>
                  </a:lnTo>
                  <a:lnTo>
                    <a:pt x="2420" y="1300"/>
                  </a:lnTo>
                  <a:lnTo>
                    <a:pt x="2391" y="1271"/>
                  </a:lnTo>
                  <a:lnTo>
                    <a:pt x="2361" y="1256"/>
                  </a:lnTo>
                  <a:lnTo>
                    <a:pt x="1898" y="1091"/>
                  </a:lnTo>
                  <a:lnTo>
                    <a:pt x="1509" y="927"/>
                  </a:lnTo>
                  <a:lnTo>
                    <a:pt x="1151" y="748"/>
                  </a:lnTo>
                  <a:lnTo>
                    <a:pt x="867" y="583"/>
                  </a:lnTo>
                  <a:lnTo>
                    <a:pt x="613" y="419"/>
                  </a:lnTo>
                  <a:lnTo>
                    <a:pt x="404" y="255"/>
                  </a:lnTo>
                  <a:lnTo>
                    <a:pt x="254" y="120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FB9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1734;p34"/>
            <p:cNvSpPr/>
            <p:nvPr/>
          </p:nvSpPr>
          <p:spPr>
            <a:xfrm>
              <a:off x="6276645" y="2579748"/>
              <a:ext cx="60758" cy="29967"/>
            </a:xfrm>
            <a:custGeom>
              <a:avLst/>
              <a:gdLst/>
              <a:ahLst/>
              <a:cxnLst/>
              <a:rect l="l" t="t" r="r" b="b"/>
              <a:pathLst>
                <a:path w="2212" h="1091" extrusionOk="0">
                  <a:moveTo>
                    <a:pt x="314" y="0"/>
                  </a:moveTo>
                  <a:lnTo>
                    <a:pt x="1" y="15"/>
                  </a:lnTo>
                  <a:lnTo>
                    <a:pt x="150" y="135"/>
                  </a:lnTo>
                  <a:lnTo>
                    <a:pt x="329" y="269"/>
                  </a:lnTo>
                  <a:lnTo>
                    <a:pt x="538" y="404"/>
                  </a:lnTo>
                  <a:lnTo>
                    <a:pt x="777" y="538"/>
                  </a:lnTo>
                  <a:lnTo>
                    <a:pt x="1046" y="687"/>
                  </a:lnTo>
                  <a:lnTo>
                    <a:pt x="1360" y="822"/>
                  </a:lnTo>
                  <a:lnTo>
                    <a:pt x="1704" y="956"/>
                  </a:lnTo>
                  <a:lnTo>
                    <a:pt x="2077" y="1091"/>
                  </a:lnTo>
                  <a:lnTo>
                    <a:pt x="2137" y="1091"/>
                  </a:lnTo>
                  <a:lnTo>
                    <a:pt x="2167" y="1076"/>
                  </a:lnTo>
                  <a:lnTo>
                    <a:pt x="2197" y="1061"/>
                  </a:lnTo>
                  <a:lnTo>
                    <a:pt x="2212" y="1031"/>
                  </a:lnTo>
                  <a:lnTo>
                    <a:pt x="2212" y="986"/>
                  </a:lnTo>
                  <a:lnTo>
                    <a:pt x="2197" y="956"/>
                  </a:lnTo>
                  <a:lnTo>
                    <a:pt x="2167" y="911"/>
                  </a:lnTo>
                  <a:lnTo>
                    <a:pt x="2137" y="897"/>
                  </a:lnTo>
                  <a:lnTo>
                    <a:pt x="1823" y="792"/>
                  </a:lnTo>
                  <a:lnTo>
                    <a:pt x="1539" y="687"/>
                  </a:lnTo>
                  <a:lnTo>
                    <a:pt x="1270" y="568"/>
                  </a:lnTo>
                  <a:lnTo>
                    <a:pt x="1031" y="448"/>
                  </a:lnTo>
                  <a:lnTo>
                    <a:pt x="822" y="329"/>
                  </a:lnTo>
                  <a:lnTo>
                    <a:pt x="628" y="224"/>
                  </a:lnTo>
                  <a:lnTo>
                    <a:pt x="314" y="0"/>
                  </a:lnTo>
                  <a:close/>
                </a:path>
              </a:pathLst>
            </a:custGeom>
            <a:solidFill>
              <a:srgbClr val="FB94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9" name="Google Shape;3022;p63"/>
          <p:cNvGrpSpPr/>
          <p:nvPr/>
        </p:nvGrpSpPr>
        <p:grpSpPr>
          <a:xfrm>
            <a:off x="7452320" y="2067694"/>
            <a:ext cx="432048" cy="432048"/>
            <a:chOff x="6691023" y="1337546"/>
            <a:chExt cx="418122" cy="418091"/>
          </a:xfrm>
          <a:solidFill>
            <a:schemeClr val="tx1"/>
          </a:solidFill>
        </p:grpSpPr>
        <p:sp>
          <p:nvSpPr>
            <p:cNvPr id="230" name="Google Shape;3023;p63"/>
            <p:cNvSpPr/>
            <p:nvPr/>
          </p:nvSpPr>
          <p:spPr>
            <a:xfrm>
              <a:off x="6785652" y="1337546"/>
              <a:ext cx="323492" cy="283013"/>
            </a:xfrm>
            <a:custGeom>
              <a:avLst/>
              <a:gdLst/>
              <a:ahLst/>
              <a:cxnLst/>
              <a:rect l="l" t="t" r="r" b="b"/>
              <a:pathLst>
                <a:path w="10341" h="9047" extrusionOk="0">
                  <a:moveTo>
                    <a:pt x="3659" y="0"/>
                  </a:moveTo>
                  <a:cubicBezTo>
                    <a:pt x="2418" y="0"/>
                    <a:pt x="1165" y="366"/>
                    <a:pt x="1" y="1061"/>
                  </a:cubicBezTo>
                  <a:cubicBezTo>
                    <a:pt x="222" y="1214"/>
                    <a:pt x="411" y="1412"/>
                    <a:pt x="554" y="1645"/>
                  </a:cubicBezTo>
                  <a:cubicBezTo>
                    <a:pt x="1555" y="1073"/>
                    <a:pt x="2596" y="784"/>
                    <a:pt x="3659" y="784"/>
                  </a:cubicBezTo>
                  <a:cubicBezTo>
                    <a:pt x="5234" y="784"/>
                    <a:pt x="6716" y="1397"/>
                    <a:pt x="7830" y="2511"/>
                  </a:cubicBezTo>
                  <a:cubicBezTo>
                    <a:pt x="8945" y="3626"/>
                    <a:pt x="9557" y="5106"/>
                    <a:pt x="9557" y="6682"/>
                  </a:cubicBezTo>
                  <a:cubicBezTo>
                    <a:pt x="9557" y="7483"/>
                    <a:pt x="9481" y="8028"/>
                    <a:pt x="9264" y="8617"/>
                  </a:cubicBezTo>
                  <a:cubicBezTo>
                    <a:pt x="9517" y="8713"/>
                    <a:pt x="9747" y="8861"/>
                    <a:pt x="9937" y="9047"/>
                  </a:cubicBezTo>
                  <a:cubicBezTo>
                    <a:pt x="10233" y="8309"/>
                    <a:pt x="10341" y="7638"/>
                    <a:pt x="10341" y="6682"/>
                  </a:cubicBezTo>
                  <a:cubicBezTo>
                    <a:pt x="10341" y="4898"/>
                    <a:pt x="9645" y="3219"/>
                    <a:pt x="8384" y="1958"/>
                  </a:cubicBezTo>
                  <a:cubicBezTo>
                    <a:pt x="7122" y="696"/>
                    <a:pt x="5444" y="0"/>
                    <a:pt x="36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3024;p63"/>
            <p:cNvSpPr/>
            <p:nvPr/>
          </p:nvSpPr>
          <p:spPr>
            <a:xfrm>
              <a:off x="7015798" y="1627785"/>
              <a:ext cx="76830" cy="71387"/>
            </a:xfrm>
            <a:custGeom>
              <a:avLst/>
              <a:gdLst/>
              <a:ahLst/>
              <a:cxnLst/>
              <a:rect l="l" t="t" r="r" b="b"/>
              <a:pathLst>
                <a:path w="2456" h="2282" extrusionOk="0">
                  <a:moveTo>
                    <a:pt x="1229" y="0"/>
                  </a:moveTo>
                  <a:cubicBezTo>
                    <a:pt x="1169" y="0"/>
                    <a:pt x="1108" y="5"/>
                    <a:pt x="1046" y="15"/>
                  </a:cubicBezTo>
                  <a:cubicBezTo>
                    <a:pt x="424" y="115"/>
                    <a:pt x="1" y="701"/>
                    <a:pt x="102" y="1323"/>
                  </a:cubicBezTo>
                  <a:cubicBezTo>
                    <a:pt x="193" y="1883"/>
                    <a:pt x="677" y="2282"/>
                    <a:pt x="1226" y="2282"/>
                  </a:cubicBezTo>
                  <a:cubicBezTo>
                    <a:pt x="1287" y="2282"/>
                    <a:pt x="1348" y="2277"/>
                    <a:pt x="1410" y="2267"/>
                  </a:cubicBezTo>
                  <a:cubicBezTo>
                    <a:pt x="2032" y="2166"/>
                    <a:pt x="2455" y="1580"/>
                    <a:pt x="2354" y="959"/>
                  </a:cubicBezTo>
                  <a:cubicBezTo>
                    <a:pt x="2264" y="400"/>
                    <a:pt x="1779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3025;p63"/>
            <p:cNvSpPr/>
            <p:nvPr/>
          </p:nvSpPr>
          <p:spPr>
            <a:xfrm>
              <a:off x="6712295" y="1384595"/>
              <a:ext cx="78519" cy="71387"/>
            </a:xfrm>
            <a:custGeom>
              <a:avLst/>
              <a:gdLst/>
              <a:ahLst/>
              <a:cxnLst/>
              <a:rect l="l" t="t" r="r" b="b"/>
              <a:pathLst>
                <a:path w="2510" h="2282" extrusionOk="0">
                  <a:moveTo>
                    <a:pt x="1256" y="0"/>
                  </a:moveTo>
                  <a:cubicBezTo>
                    <a:pt x="1169" y="0"/>
                    <a:pt x="1081" y="10"/>
                    <a:pt x="993" y="31"/>
                  </a:cubicBezTo>
                  <a:cubicBezTo>
                    <a:pt x="379" y="176"/>
                    <a:pt x="1" y="790"/>
                    <a:pt x="146" y="1404"/>
                  </a:cubicBezTo>
                  <a:cubicBezTo>
                    <a:pt x="269" y="1928"/>
                    <a:pt x="738" y="2282"/>
                    <a:pt x="1254" y="2282"/>
                  </a:cubicBezTo>
                  <a:cubicBezTo>
                    <a:pt x="1341" y="2282"/>
                    <a:pt x="1429" y="2272"/>
                    <a:pt x="1517" y="2251"/>
                  </a:cubicBezTo>
                  <a:cubicBezTo>
                    <a:pt x="2130" y="2106"/>
                    <a:pt x="2510" y="1492"/>
                    <a:pt x="2365" y="879"/>
                  </a:cubicBezTo>
                  <a:cubicBezTo>
                    <a:pt x="2241" y="354"/>
                    <a:pt x="1773" y="0"/>
                    <a:pt x="12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3026;p63"/>
            <p:cNvSpPr/>
            <p:nvPr/>
          </p:nvSpPr>
          <p:spPr>
            <a:xfrm>
              <a:off x="6691023" y="1461112"/>
              <a:ext cx="331813" cy="294525"/>
            </a:xfrm>
            <a:custGeom>
              <a:avLst/>
              <a:gdLst/>
              <a:ahLst/>
              <a:cxnLst/>
              <a:rect l="l" t="t" r="r" b="b"/>
              <a:pathLst>
                <a:path w="10607" h="9415" extrusionOk="0">
                  <a:moveTo>
                    <a:pt x="523" y="1"/>
                  </a:moveTo>
                  <a:cubicBezTo>
                    <a:pt x="378" y="305"/>
                    <a:pt x="266" y="615"/>
                    <a:pt x="185" y="941"/>
                  </a:cubicBezTo>
                  <a:cubicBezTo>
                    <a:pt x="60" y="1450"/>
                    <a:pt x="1" y="2020"/>
                    <a:pt x="1" y="2732"/>
                  </a:cubicBezTo>
                  <a:cubicBezTo>
                    <a:pt x="1" y="4517"/>
                    <a:pt x="696" y="6196"/>
                    <a:pt x="1958" y="7457"/>
                  </a:cubicBezTo>
                  <a:cubicBezTo>
                    <a:pt x="3220" y="8719"/>
                    <a:pt x="4898" y="9415"/>
                    <a:pt x="6683" y="9415"/>
                  </a:cubicBezTo>
                  <a:cubicBezTo>
                    <a:pt x="8146" y="9415"/>
                    <a:pt x="9436" y="8986"/>
                    <a:pt x="10606" y="8109"/>
                  </a:cubicBezTo>
                  <a:cubicBezTo>
                    <a:pt x="10380" y="7968"/>
                    <a:pt x="10182" y="7780"/>
                    <a:pt x="10031" y="7561"/>
                  </a:cubicBezTo>
                  <a:cubicBezTo>
                    <a:pt x="9023" y="8288"/>
                    <a:pt x="7943" y="8631"/>
                    <a:pt x="6684" y="8631"/>
                  </a:cubicBezTo>
                  <a:cubicBezTo>
                    <a:pt x="5108" y="8631"/>
                    <a:pt x="3627" y="8017"/>
                    <a:pt x="2513" y="6903"/>
                  </a:cubicBezTo>
                  <a:cubicBezTo>
                    <a:pt x="1399" y="5789"/>
                    <a:pt x="786" y="4308"/>
                    <a:pt x="786" y="2732"/>
                  </a:cubicBezTo>
                  <a:cubicBezTo>
                    <a:pt x="786" y="1774"/>
                    <a:pt x="896" y="1090"/>
                    <a:pt x="1171" y="462"/>
                  </a:cubicBezTo>
                  <a:cubicBezTo>
                    <a:pt x="924" y="355"/>
                    <a:pt x="703" y="198"/>
                    <a:pt x="5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3027;p63"/>
            <p:cNvSpPr/>
            <p:nvPr/>
          </p:nvSpPr>
          <p:spPr>
            <a:xfrm>
              <a:off x="6871492" y="1447160"/>
              <a:ext cx="57654" cy="86434"/>
            </a:xfrm>
            <a:custGeom>
              <a:avLst/>
              <a:gdLst/>
              <a:ahLst/>
              <a:cxnLst/>
              <a:rect l="l" t="t" r="r" b="b"/>
              <a:pathLst>
                <a:path w="1843" h="2763" extrusionOk="0">
                  <a:moveTo>
                    <a:pt x="920" y="1"/>
                  </a:moveTo>
                  <a:cubicBezTo>
                    <a:pt x="820" y="121"/>
                    <a:pt x="698" y="286"/>
                    <a:pt x="577" y="505"/>
                  </a:cubicBezTo>
                  <a:cubicBezTo>
                    <a:pt x="339" y="939"/>
                    <a:pt x="59" y="1670"/>
                    <a:pt x="1" y="2760"/>
                  </a:cubicBezTo>
                  <a:lnTo>
                    <a:pt x="1842" y="2762"/>
                  </a:lnTo>
                  <a:cubicBezTo>
                    <a:pt x="1760" y="1218"/>
                    <a:pt x="1234" y="373"/>
                    <a:pt x="9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3028;p63"/>
            <p:cNvSpPr/>
            <p:nvPr/>
          </p:nvSpPr>
          <p:spPr>
            <a:xfrm>
              <a:off x="6932805" y="1447472"/>
              <a:ext cx="71074" cy="86183"/>
            </a:xfrm>
            <a:custGeom>
              <a:avLst/>
              <a:gdLst/>
              <a:ahLst/>
              <a:cxnLst/>
              <a:rect l="l" t="t" r="r" b="b"/>
              <a:pathLst>
                <a:path w="2272" h="2755" extrusionOk="0">
                  <a:moveTo>
                    <a:pt x="0" y="1"/>
                  </a:moveTo>
                  <a:lnTo>
                    <a:pt x="0" y="1"/>
                  </a:lnTo>
                  <a:cubicBezTo>
                    <a:pt x="340" y="586"/>
                    <a:pt x="672" y="1473"/>
                    <a:pt x="734" y="2753"/>
                  </a:cubicBezTo>
                  <a:lnTo>
                    <a:pt x="2271" y="2754"/>
                  </a:lnTo>
                  <a:cubicBezTo>
                    <a:pt x="2105" y="1465"/>
                    <a:pt x="1202" y="400"/>
                    <a:pt x="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3029;p63"/>
            <p:cNvSpPr/>
            <p:nvPr/>
          </p:nvSpPr>
          <p:spPr>
            <a:xfrm>
              <a:off x="6871523" y="1560121"/>
              <a:ext cx="57654" cy="86402"/>
            </a:xfrm>
            <a:custGeom>
              <a:avLst/>
              <a:gdLst/>
              <a:ahLst/>
              <a:cxnLst/>
              <a:rect l="l" t="t" r="r" b="b"/>
              <a:pathLst>
                <a:path w="1843" h="2762" extrusionOk="0">
                  <a:moveTo>
                    <a:pt x="1" y="0"/>
                  </a:moveTo>
                  <a:lnTo>
                    <a:pt x="1" y="0"/>
                  </a:lnTo>
                  <a:cubicBezTo>
                    <a:pt x="83" y="1544"/>
                    <a:pt x="609" y="2389"/>
                    <a:pt x="923" y="2762"/>
                  </a:cubicBezTo>
                  <a:cubicBezTo>
                    <a:pt x="1023" y="2642"/>
                    <a:pt x="1145" y="2477"/>
                    <a:pt x="1266" y="2257"/>
                  </a:cubicBezTo>
                  <a:cubicBezTo>
                    <a:pt x="1504" y="1823"/>
                    <a:pt x="1784" y="1093"/>
                    <a:pt x="1842" y="2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3030;p63"/>
            <p:cNvSpPr/>
            <p:nvPr/>
          </p:nvSpPr>
          <p:spPr>
            <a:xfrm>
              <a:off x="6796257" y="1560089"/>
              <a:ext cx="71731" cy="86340"/>
            </a:xfrm>
            <a:custGeom>
              <a:avLst/>
              <a:gdLst/>
              <a:ahLst/>
              <a:cxnLst/>
              <a:rect l="l" t="t" r="r" b="b"/>
              <a:pathLst>
                <a:path w="2293" h="2760" extrusionOk="0">
                  <a:moveTo>
                    <a:pt x="0" y="0"/>
                  </a:moveTo>
                  <a:lnTo>
                    <a:pt x="0" y="0"/>
                  </a:lnTo>
                  <a:cubicBezTo>
                    <a:pt x="167" y="1298"/>
                    <a:pt x="1078" y="2366"/>
                    <a:pt x="2293" y="2760"/>
                  </a:cubicBezTo>
                  <a:cubicBezTo>
                    <a:pt x="1951" y="2175"/>
                    <a:pt x="1617" y="1286"/>
                    <a:pt x="1555" y="1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3031;p63"/>
            <p:cNvSpPr/>
            <p:nvPr/>
          </p:nvSpPr>
          <p:spPr>
            <a:xfrm>
              <a:off x="6932774" y="1560183"/>
              <a:ext cx="71136" cy="86152"/>
            </a:xfrm>
            <a:custGeom>
              <a:avLst/>
              <a:gdLst/>
              <a:ahLst/>
              <a:cxnLst/>
              <a:rect l="l" t="t" r="r" b="b"/>
              <a:pathLst>
                <a:path w="2274" h="2754" extrusionOk="0">
                  <a:moveTo>
                    <a:pt x="735" y="0"/>
                  </a:moveTo>
                  <a:cubicBezTo>
                    <a:pt x="673" y="1281"/>
                    <a:pt x="339" y="2171"/>
                    <a:pt x="0" y="2754"/>
                  </a:cubicBezTo>
                  <a:cubicBezTo>
                    <a:pt x="492" y="2594"/>
                    <a:pt x="944" y="2318"/>
                    <a:pt x="1321" y="1940"/>
                  </a:cubicBezTo>
                  <a:cubicBezTo>
                    <a:pt x="1852" y="1409"/>
                    <a:pt x="2182" y="732"/>
                    <a:pt x="22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3032;p63"/>
            <p:cNvSpPr/>
            <p:nvPr/>
          </p:nvSpPr>
          <p:spPr>
            <a:xfrm>
              <a:off x="6796257" y="1447128"/>
              <a:ext cx="71825" cy="86465"/>
            </a:xfrm>
            <a:custGeom>
              <a:avLst/>
              <a:gdLst/>
              <a:ahLst/>
              <a:cxnLst/>
              <a:rect l="l" t="t" r="r" b="b"/>
              <a:pathLst>
                <a:path w="2296" h="2764" extrusionOk="0">
                  <a:moveTo>
                    <a:pt x="2295" y="1"/>
                  </a:moveTo>
                  <a:lnTo>
                    <a:pt x="2295" y="1"/>
                  </a:lnTo>
                  <a:cubicBezTo>
                    <a:pt x="1792" y="161"/>
                    <a:pt x="1334" y="438"/>
                    <a:pt x="951" y="821"/>
                  </a:cubicBezTo>
                  <a:cubicBezTo>
                    <a:pt x="422" y="1353"/>
                    <a:pt x="92" y="2030"/>
                    <a:pt x="0" y="2761"/>
                  </a:cubicBezTo>
                  <a:lnTo>
                    <a:pt x="1555" y="2763"/>
                  </a:lnTo>
                  <a:cubicBezTo>
                    <a:pt x="1617" y="1477"/>
                    <a:pt x="1954" y="585"/>
                    <a:pt x="22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0" name="Google Shape;3390;p63"/>
          <p:cNvGrpSpPr/>
          <p:nvPr/>
        </p:nvGrpSpPr>
        <p:grpSpPr>
          <a:xfrm>
            <a:off x="7956376" y="1635646"/>
            <a:ext cx="418153" cy="418153"/>
            <a:chOff x="5210297" y="4190166"/>
            <a:chExt cx="418153" cy="418153"/>
          </a:xfrm>
          <a:solidFill>
            <a:schemeClr val="tx1"/>
          </a:solidFill>
        </p:grpSpPr>
        <p:sp>
          <p:nvSpPr>
            <p:cNvPr id="241" name="Google Shape;3391;p63"/>
            <p:cNvSpPr/>
            <p:nvPr/>
          </p:nvSpPr>
          <p:spPr>
            <a:xfrm>
              <a:off x="5232257" y="4440613"/>
              <a:ext cx="67257" cy="31971"/>
            </a:xfrm>
            <a:custGeom>
              <a:avLst/>
              <a:gdLst/>
              <a:ahLst/>
              <a:cxnLst/>
              <a:rect l="l" t="t" r="r" b="b"/>
              <a:pathLst>
                <a:path w="2150" h="1022" extrusionOk="0">
                  <a:moveTo>
                    <a:pt x="391" y="1"/>
                  </a:moveTo>
                  <a:cubicBezTo>
                    <a:pt x="176" y="1"/>
                    <a:pt x="0" y="175"/>
                    <a:pt x="0" y="393"/>
                  </a:cubicBezTo>
                  <a:lnTo>
                    <a:pt x="0" y="1021"/>
                  </a:lnTo>
                  <a:cubicBezTo>
                    <a:pt x="125" y="986"/>
                    <a:pt x="257" y="969"/>
                    <a:pt x="393" y="969"/>
                  </a:cubicBezTo>
                  <a:cubicBezTo>
                    <a:pt x="529" y="969"/>
                    <a:pt x="660" y="989"/>
                    <a:pt x="784" y="1021"/>
                  </a:cubicBezTo>
                  <a:lnTo>
                    <a:pt x="784" y="784"/>
                  </a:lnTo>
                  <a:lnTo>
                    <a:pt x="2149" y="784"/>
                  </a:lnTo>
                  <a:lnTo>
                    <a:pt x="21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3392;p63"/>
            <p:cNvSpPr/>
            <p:nvPr/>
          </p:nvSpPr>
          <p:spPr>
            <a:xfrm>
              <a:off x="5378878" y="4357746"/>
              <a:ext cx="81178" cy="84838"/>
            </a:xfrm>
            <a:custGeom>
              <a:avLst/>
              <a:gdLst/>
              <a:ahLst/>
              <a:cxnLst/>
              <a:rect l="l" t="t" r="r" b="b"/>
              <a:pathLst>
                <a:path w="2595" h="2712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lnTo>
                    <a:pt x="0" y="2349"/>
                  </a:lnTo>
                  <a:cubicBezTo>
                    <a:pt x="0" y="2387"/>
                    <a:pt x="16" y="2423"/>
                    <a:pt x="42" y="2450"/>
                  </a:cubicBezTo>
                  <a:lnTo>
                    <a:pt x="262" y="2669"/>
                  </a:lnTo>
                  <a:cubicBezTo>
                    <a:pt x="289" y="2696"/>
                    <a:pt x="324" y="2711"/>
                    <a:pt x="363" y="2711"/>
                  </a:cubicBezTo>
                  <a:lnTo>
                    <a:pt x="2450" y="2711"/>
                  </a:lnTo>
                  <a:cubicBezTo>
                    <a:pt x="2530" y="2711"/>
                    <a:pt x="2594" y="2648"/>
                    <a:pt x="2594" y="2568"/>
                  </a:cubicBezTo>
                  <a:lnTo>
                    <a:pt x="2594" y="313"/>
                  </a:lnTo>
                  <a:cubicBezTo>
                    <a:pt x="2594" y="274"/>
                    <a:pt x="2579" y="238"/>
                    <a:pt x="2551" y="211"/>
                  </a:cubicBezTo>
                  <a:lnTo>
                    <a:pt x="2382" y="42"/>
                  </a:lnTo>
                  <a:cubicBezTo>
                    <a:pt x="2355" y="15"/>
                    <a:pt x="2320" y="0"/>
                    <a:pt x="22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3393;p63"/>
            <p:cNvSpPr/>
            <p:nvPr/>
          </p:nvSpPr>
          <p:spPr>
            <a:xfrm>
              <a:off x="5273206" y="4552042"/>
              <a:ext cx="44140" cy="44140"/>
            </a:xfrm>
            <a:custGeom>
              <a:avLst/>
              <a:gdLst/>
              <a:ahLst/>
              <a:cxnLst/>
              <a:rect l="l" t="t" r="r" b="b"/>
              <a:pathLst>
                <a:path w="1411" h="1411" extrusionOk="0">
                  <a:moveTo>
                    <a:pt x="706" y="0"/>
                  </a:moveTo>
                  <a:cubicBezTo>
                    <a:pt x="316" y="0"/>
                    <a:pt x="0" y="315"/>
                    <a:pt x="0" y="705"/>
                  </a:cubicBezTo>
                  <a:cubicBezTo>
                    <a:pt x="0" y="1095"/>
                    <a:pt x="316" y="1411"/>
                    <a:pt x="706" y="1411"/>
                  </a:cubicBezTo>
                  <a:cubicBezTo>
                    <a:pt x="1096" y="1411"/>
                    <a:pt x="1411" y="1095"/>
                    <a:pt x="1411" y="705"/>
                  </a:cubicBezTo>
                  <a:cubicBezTo>
                    <a:pt x="1411" y="315"/>
                    <a:pt x="1096" y="0"/>
                    <a:pt x="7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3394;p63"/>
            <p:cNvSpPr/>
            <p:nvPr/>
          </p:nvSpPr>
          <p:spPr>
            <a:xfrm>
              <a:off x="5570359" y="4499956"/>
              <a:ext cx="47518" cy="44171"/>
            </a:xfrm>
            <a:custGeom>
              <a:avLst/>
              <a:gdLst/>
              <a:ahLst/>
              <a:cxnLst/>
              <a:rect l="l" t="t" r="r" b="b"/>
              <a:pathLst>
                <a:path w="1519" h="1412" extrusionOk="0">
                  <a:moveTo>
                    <a:pt x="759" y="1"/>
                  </a:moveTo>
                  <a:cubicBezTo>
                    <a:pt x="722" y="1"/>
                    <a:pt x="684" y="4"/>
                    <a:pt x="646" y="10"/>
                  </a:cubicBezTo>
                  <a:cubicBezTo>
                    <a:pt x="262" y="72"/>
                    <a:pt x="0" y="434"/>
                    <a:pt x="64" y="819"/>
                  </a:cubicBezTo>
                  <a:cubicBezTo>
                    <a:pt x="120" y="1165"/>
                    <a:pt x="418" y="1411"/>
                    <a:pt x="757" y="1411"/>
                  </a:cubicBezTo>
                  <a:cubicBezTo>
                    <a:pt x="795" y="1411"/>
                    <a:pt x="833" y="1408"/>
                    <a:pt x="872" y="1402"/>
                  </a:cubicBezTo>
                  <a:cubicBezTo>
                    <a:pt x="1257" y="1339"/>
                    <a:pt x="1518" y="978"/>
                    <a:pt x="1456" y="593"/>
                  </a:cubicBezTo>
                  <a:cubicBezTo>
                    <a:pt x="1400" y="247"/>
                    <a:pt x="1100" y="1"/>
                    <a:pt x="7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3395;p63"/>
            <p:cNvSpPr/>
            <p:nvPr/>
          </p:nvSpPr>
          <p:spPr>
            <a:xfrm>
              <a:off x="5210297" y="4388747"/>
              <a:ext cx="89249" cy="24557"/>
            </a:xfrm>
            <a:custGeom>
              <a:avLst/>
              <a:gdLst/>
              <a:ahLst/>
              <a:cxnLst/>
              <a:rect l="l" t="t" r="r" b="b"/>
              <a:pathLst>
                <a:path w="2853" h="785" extrusionOk="0">
                  <a:moveTo>
                    <a:pt x="394" y="1"/>
                  </a:moveTo>
                  <a:cubicBezTo>
                    <a:pt x="177" y="1"/>
                    <a:pt x="1" y="176"/>
                    <a:pt x="1" y="394"/>
                  </a:cubicBezTo>
                  <a:cubicBezTo>
                    <a:pt x="1" y="609"/>
                    <a:pt x="177" y="785"/>
                    <a:pt x="394" y="785"/>
                  </a:cubicBezTo>
                  <a:lnTo>
                    <a:pt x="2852" y="785"/>
                  </a:lnTo>
                  <a:lnTo>
                    <a:pt x="2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3396;p63"/>
            <p:cNvSpPr/>
            <p:nvPr/>
          </p:nvSpPr>
          <p:spPr>
            <a:xfrm>
              <a:off x="5222466" y="4495452"/>
              <a:ext cx="44171" cy="44171"/>
            </a:xfrm>
            <a:custGeom>
              <a:avLst/>
              <a:gdLst/>
              <a:ahLst/>
              <a:cxnLst/>
              <a:rect l="l" t="t" r="r" b="b"/>
              <a:pathLst>
                <a:path w="1412" h="1412" extrusionOk="0">
                  <a:moveTo>
                    <a:pt x="705" y="1"/>
                  </a:moveTo>
                  <a:cubicBezTo>
                    <a:pt x="317" y="1"/>
                    <a:pt x="1" y="317"/>
                    <a:pt x="1" y="707"/>
                  </a:cubicBezTo>
                  <a:cubicBezTo>
                    <a:pt x="1" y="1096"/>
                    <a:pt x="317" y="1411"/>
                    <a:pt x="705" y="1411"/>
                  </a:cubicBezTo>
                  <a:cubicBezTo>
                    <a:pt x="1095" y="1411"/>
                    <a:pt x="1411" y="1094"/>
                    <a:pt x="1411" y="707"/>
                  </a:cubicBezTo>
                  <a:cubicBezTo>
                    <a:pt x="1411" y="317"/>
                    <a:pt x="1095" y="1"/>
                    <a:pt x="7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3397;p63"/>
            <p:cNvSpPr/>
            <p:nvPr/>
          </p:nvSpPr>
          <p:spPr>
            <a:xfrm>
              <a:off x="5222466" y="4253638"/>
              <a:ext cx="44171" cy="44140"/>
            </a:xfrm>
            <a:custGeom>
              <a:avLst/>
              <a:gdLst/>
              <a:ahLst/>
              <a:cxnLst/>
              <a:rect l="l" t="t" r="r" b="b"/>
              <a:pathLst>
                <a:path w="1412" h="1411" extrusionOk="0">
                  <a:moveTo>
                    <a:pt x="705" y="0"/>
                  </a:moveTo>
                  <a:cubicBezTo>
                    <a:pt x="317" y="0"/>
                    <a:pt x="1" y="315"/>
                    <a:pt x="1" y="705"/>
                  </a:cubicBezTo>
                  <a:cubicBezTo>
                    <a:pt x="1" y="1095"/>
                    <a:pt x="317" y="1411"/>
                    <a:pt x="705" y="1411"/>
                  </a:cubicBezTo>
                  <a:cubicBezTo>
                    <a:pt x="1095" y="1411"/>
                    <a:pt x="1411" y="1095"/>
                    <a:pt x="1411" y="705"/>
                  </a:cubicBezTo>
                  <a:cubicBezTo>
                    <a:pt x="1411" y="315"/>
                    <a:pt x="1095" y="0"/>
                    <a:pt x="7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3398;p63"/>
            <p:cNvSpPr/>
            <p:nvPr/>
          </p:nvSpPr>
          <p:spPr>
            <a:xfrm>
              <a:off x="5324040" y="4300155"/>
              <a:ext cx="190729" cy="198206"/>
            </a:xfrm>
            <a:custGeom>
              <a:avLst/>
              <a:gdLst/>
              <a:ahLst/>
              <a:cxnLst/>
              <a:rect l="l" t="t" r="r" b="b"/>
              <a:pathLst>
                <a:path w="6097" h="6336" extrusionOk="0">
                  <a:moveTo>
                    <a:pt x="4256" y="1058"/>
                  </a:moveTo>
                  <a:cubicBezTo>
                    <a:pt x="4360" y="1058"/>
                    <a:pt x="4460" y="1099"/>
                    <a:pt x="4533" y="1172"/>
                  </a:cubicBezTo>
                  <a:lnTo>
                    <a:pt x="5015" y="1654"/>
                  </a:lnTo>
                  <a:cubicBezTo>
                    <a:pt x="5088" y="1728"/>
                    <a:pt x="5129" y="1828"/>
                    <a:pt x="5129" y="1931"/>
                  </a:cubicBezTo>
                  <a:lnTo>
                    <a:pt x="5129" y="4942"/>
                  </a:lnTo>
                  <a:cubicBezTo>
                    <a:pt x="5129" y="5159"/>
                    <a:pt x="4954" y="5334"/>
                    <a:pt x="4738" y="5334"/>
                  </a:cubicBezTo>
                  <a:lnTo>
                    <a:pt x="1894" y="5334"/>
                  </a:lnTo>
                  <a:cubicBezTo>
                    <a:pt x="1790" y="5334"/>
                    <a:pt x="1691" y="5293"/>
                    <a:pt x="1617" y="5219"/>
                  </a:cubicBezTo>
                  <a:lnTo>
                    <a:pt x="1085" y="4688"/>
                  </a:lnTo>
                  <a:cubicBezTo>
                    <a:pt x="1012" y="4614"/>
                    <a:pt x="970" y="4514"/>
                    <a:pt x="970" y="4411"/>
                  </a:cubicBezTo>
                  <a:lnTo>
                    <a:pt x="970" y="1449"/>
                  </a:lnTo>
                  <a:cubicBezTo>
                    <a:pt x="970" y="1233"/>
                    <a:pt x="1145" y="1058"/>
                    <a:pt x="1362" y="1058"/>
                  </a:cubicBezTo>
                  <a:close/>
                  <a:moveTo>
                    <a:pt x="290" y="1"/>
                  </a:moveTo>
                  <a:cubicBezTo>
                    <a:pt x="129" y="1"/>
                    <a:pt x="0" y="130"/>
                    <a:pt x="0" y="290"/>
                  </a:cubicBezTo>
                  <a:lnTo>
                    <a:pt x="0" y="5360"/>
                  </a:lnTo>
                  <a:cubicBezTo>
                    <a:pt x="0" y="5436"/>
                    <a:pt x="31" y="5510"/>
                    <a:pt x="85" y="5565"/>
                  </a:cubicBezTo>
                  <a:lnTo>
                    <a:pt x="771" y="6250"/>
                  </a:lnTo>
                  <a:cubicBezTo>
                    <a:pt x="826" y="6305"/>
                    <a:pt x="899" y="6335"/>
                    <a:pt x="976" y="6335"/>
                  </a:cubicBezTo>
                  <a:lnTo>
                    <a:pt x="5805" y="6335"/>
                  </a:lnTo>
                  <a:cubicBezTo>
                    <a:pt x="5965" y="6335"/>
                    <a:pt x="6094" y="6206"/>
                    <a:pt x="6094" y="6045"/>
                  </a:cubicBezTo>
                  <a:lnTo>
                    <a:pt x="6094" y="875"/>
                  </a:lnTo>
                  <a:cubicBezTo>
                    <a:pt x="6096" y="798"/>
                    <a:pt x="6066" y="724"/>
                    <a:pt x="6010" y="669"/>
                  </a:cubicBezTo>
                  <a:lnTo>
                    <a:pt x="5427" y="85"/>
                  </a:lnTo>
                  <a:cubicBezTo>
                    <a:pt x="5371" y="31"/>
                    <a:pt x="5298" y="1"/>
                    <a:pt x="52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3399;p63"/>
            <p:cNvSpPr/>
            <p:nvPr/>
          </p:nvSpPr>
          <p:spPr>
            <a:xfrm>
              <a:off x="5269108" y="4202366"/>
              <a:ext cx="44140" cy="44140"/>
            </a:xfrm>
            <a:custGeom>
              <a:avLst/>
              <a:gdLst/>
              <a:ahLst/>
              <a:cxnLst/>
              <a:rect l="l" t="t" r="r" b="b"/>
              <a:pathLst>
                <a:path w="1411" h="1411" extrusionOk="0">
                  <a:moveTo>
                    <a:pt x="707" y="0"/>
                  </a:moveTo>
                  <a:cubicBezTo>
                    <a:pt x="706" y="0"/>
                    <a:pt x="705" y="0"/>
                    <a:pt x="705" y="0"/>
                  </a:cubicBezTo>
                  <a:cubicBezTo>
                    <a:pt x="315" y="0"/>
                    <a:pt x="0" y="316"/>
                    <a:pt x="0" y="706"/>
                  </a:cubicBezTo>
                  <a:cubicBezTo>
                    <a:pt x="0" y="1096"/>
                    <a:pt x="315" y="1411"/>
                    <a:pt x="705" y="1411"/>
                  </a:cubicBezTo>
                  <a:cubicBezTo>
                    <a:pt x="1095" y="1411"/>
                    <a:pt x="1411" y="1096"/>
                    <a:pt x="1411" y="706"/>
                  </a:cubicBezTo>
                  <a:cubicBezTo>
                    <a:pt x="1411" y="317"/>
                    <a:pt x="1095" y="0"/>
                    <a:pt x="7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3400;p63"/>
            <p:cNvSpPr/>
            <p:nvPr/>
          </p:nvSpPr>
          <p:spPr>
            <a:xfrm>
              <a:off x="5232257" y="4320614"/>
              <a:ext cx="67289" cy="37320"/>
            </a:xfrm>
            <a:custGeom>
              <a:avLst/>
              <a:gdLst/>
              <a:ahLst/>
              <a:cxnLst/>
              <a:rect l="l" t="t" r="r" b="b"/>
              <a:pathLst>
                <a:path w="2151" h="1193" extrusionOk="0">
                  <a:moveTo>
                    <a:pt x="1" y="0"/>
                  </a:moveTo>
                  <a:lnTo>
                    <a:pt x="1" y="799"/>
                  </a:lnTo>
                  <a:cubicBezTo>
                    <a:pt x="0" y="1016"/>
                    <a:pt x="176" y="1192"/>
                    <a:pt x="392" y="1192"/>
                  </a:cubicBezTo>
                  <a:lnTo>
                    <a:pt x="2150" y="1192"/>
                  </a:lnTo>
                  <a:lnTo>
                    <a:pt x="2150" y="408"/>
                  </a:lnTo>
                  <a:lnTo>
                    <a:pt x="785" y="408"/>
                  </a:lnTo>
                  <a:lnTo>
                    <a:pt x="785" y="0"/>
                  </a:lnTo>
                  <a:cubicBezTo>
                    <a:pt x="661" y="35"/>
                    <a:pt x="529" y="54"/>
                    <a:pt x="394" y="54"/>
                  </a:cubicBezTo>
                  <a:cubicBezTo>
                    <a:pt x="258" y="54"/>
                    <a:pt x="128" y="34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3401;p63"/>
            <p:cNvSpPr/>
            <p:nvPr/>
          </p:nvSpPr>
          <p:spPr>
            <a:xfrm>
              <a:off x="5572173" y="4254451"/>
              <a:ext cx="44171" cy="44140"/>
            </a:xfrm>
            <a:custGeom>
              <a:avLst/>
              <a:gdLst/>
              <a:ahLst/>
              <a:cxnLst/>
              <a:rect l="l" t="t" r="r" b="b"/>
              <a:pathLst>
                <a:path w="1412" h="1411" extrusionOk="0">
                  <a:moveTo>
                    <a:pt x="705" y="0"/>
                  </a:moveTo>
                  <a:cubicBezTo>
                    <a:pt x="316" y="0"/>
                    <a:pt x="1" y="315"/>
                    <a:pt x="1" y="705"/>
                  </a:cubicBezTo>
                  <a:cubicBezTo>
                    <a:pt x="1" y="1095"/>
                    <a:pt x="316" y="1410"/>
                    <a:pt x="705" y="1410"/>
                  </a:cubicBezTo>
                  <a:cubicBezTo>
                    <a:pt x="1095" y="1410"/>
                    <a:pt x="1411" y="1095"/>
                    <a:pt x="1411" y="705"/>
                  </a:cubicBezTo>
                  <a:cubicBezTo>
                    <a:pt x="1411" y="315"/>
                    <a:pt x="1094" y="0"/>
                    <a:pt x="7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3402;p63"/>
            <p:cNvSpPr/>
            <p:nvPr/>
          </p:nvSpPr>
          <p:spPr>
            <a:xfrm>
              <a:off x="5515552" y="4202366"/>
              <a:ext cx="44140" cy="44140"/>
            </a:xfrm>
            <a:custGeom>
              <a:avLst/>
              <a:gdLst/>
              <a:ahLst/>
              <a:cxnLst/>
              <a:rect l="l" t="t" r="r" b="b"/>
              <a:pathLst>
                <a:path w="1411" h="1411" extrusionOk="0">
                  <a:moveTo>
                    <a:pt x="707" y="0"/>
                  </a:moveTo>
                  <a:cubicBezTo>
                    <a:pt x="706" y="0"/>
                    <a:pt x="705" y="0"/>
                    <a:pt x="705" y="0"/>
                  </a:cubicBezTo>
                  <a:cubicBezTo>
                    <a:pt x="315" y="0"/>
                    <a:pt x="0" y="316"/>
                    <a:pt x="0" y="706"/>
                  </a:cubicBezTo>
                  <a:cubicBezTo>
                    <a:pt x="0" y="1096"/>
                    <a:pt x="315" y="1411"/>
                    <a:pt x="705" y="1411"/>
                  </a:cubicBezTo>
                  <a:cubicBezTo>
                    <a:pt x="1095" y="1411"/>
                    <a:pt x="1411" y="1096"/>
                    <a:pt x="1411" y="706"/>
                  </a:cubicBezTo>
                  <a:cubicBezTo>
                    <a:pt x="1411" y="317"/>
                    <a:pt x="1096" y="0"/>
                    <a:pt x="7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3403;p63"/>
            <p:cNvSpPr/>
            <p:nvPr/>
          </p:nvSpPr>
          <p:spPr>
            <a:xfrm>
              <a:off x="5397617" y="4190166"/>
              <a:ext cx="24588" cy="85526"/>
            </a:xfrm>
            <a:custGeom>
              <a:avLst/>
              <a:gdLst/>
              <a:ahLst/>
              <a:cxnLst/>
              <a:rect l="l" t="t" r="r" b="b"/>
              <a:pathLst>
                <a:path w="786" h="2734" extrusionOk="0">
                  <a:moveTo>
                    <a:pt x="392" y="0"/>
                  </a:moveTo>
                  <a:cubicBezTo>
                    <a:pt x="176" y="0"/>
                    <a:pt x="0" y="177"/>
                    <a:pt x="0" y="393"/>
                  </a:cubicBezTo>
                  <a:lnTo>
                    <a:pt x="0" y="2733"/>
                  </a:lnTo>
                  <a:lnTo>
                    <a:pt x="785" y="2733"/>
                  </a:lnTo>
                  <a:lnTo>
                    <a:pt x="785" y="393"/>
                  </a:lnTo>
                  <a:cubicBezTo>
                    <a:pt x="785" y="177"/>
                    <a:pt x="609" y="0"/>
                    <a:pt x="3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3404;p63"/>
            <p:cNvSpPr/>
            <p:nvPr/>
          </p:nvSpPr>
          <p:spPr>
            <a:xfrm>
              <a:off x="5336053" y="4212157"/>
              <a:ext cx="34254" cy="63566"/>
            </a:xfrm>
            <a:custGeom>
              <a:avLst/>
              <a:gdLst/>
              <a:ahLst/>
              <a:cxnLst/>
              <a:rect l="l" t="t" r="r" b="b"/>
              <a:pathLst>
                <a:path w="1095" h="2032" extrusionOk="0">
                  <a:moveTo>
                    <a:pt x="1" y="0"/>
                  </a:moveTo>
                  <a:cubicBezTo>
                    <a:pt x="35" y="125"/>
                    <a:pt x="53" y="256"/>
                    <a:pt x="53" y="393"/>
                  </a:cubicBezTo>
                  <a:cubicBezTo>
                    <a:pt x="53" y="528"/>
                    <a:pt x="36" y="660"/>
                    <a:pt x="1" y="785"/>
                  </a:cubicBezTo>
                  <a:lnTo>
                    <a:pt x="312" y="785"/>
                  </a:lnTo>
                  <a:lnTo>
                    <a:pt x="312" y="2031"/>
                  </a:lnTo>
                  <a:lnTo>
                    <a:pt x="1094" y="2031"/>
                  </a:lnTo>
                  <a:lnTo>
                    <a:pt x="1094" y="393"/>
                  </a:lnTo>
                  <a:cubicBezTo>
                    <a:pt x="1094" y="176"/>
                    <a:pt x="919" y="0"/>
                    <a:pt x="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3405;p63"/>
            <p:cNvSpPr/>
            <p:nvPr/>
          </p:nvSpPr>
          <p:spPr>
            <a:xfrm>
              <a:off x="5408878" y="4522792"/>
              <a:ext cx="24588" cy="85526"/>
            </a:xfrm>
            <a:custGeom>
              <a:avLst/>
              <a:gdLst/>
              <a:ahLst/>
              <a:cxnLst/>
              <a:rect l="l" t="t" r="r" b="b"/>
              <a:pathLst>
                <a:path w="786" h="2734" extrusionOk="0">
                  <a:moveTo>
                    <a:pt x="0" y="1"/>
                  </a:moveTo>
                  <a:lnTo>
                    <a:pt x="0" y="2342"/>
                  </a:lnTo>
                  <a:cubicBezTo>
                    <a:pt x="0" y="2558"/>
                    <a:pt x="176" y="2733"/>
                    <a:pt x="392" y="2733"/>
                  </a:cubicBezTo>
                  <a:cubicBezTo>
                    <a:pt x="610" y="2733"/>
                    <a:pt x="785" y="2558"/>
                    <a:pt x="785" y="2342"/>
                  </a:cubicBezTo>
                  <a:lnTo>
                    <a:pt x="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3406;p63"/>
            <p:cNvSpPr/>
            <p:nvPr/>
          </p:nvSpPr>
          <p:spPr>
            <a:xfrm>
              <a:off x="5460776" y="4522855"/>
              <a:ext cx="35255" cy="63566"/>
            </a:xfrm>
            <a:custGeom>
              <a:avLst/>
              <a:gdLst/>
              <a:ahLst/>
              <a:cxnLst/>
              <a:rect l="l" t="t" r="r" b="b"/>
              <a:pathLst>
                <a:path w="1127" h="2032" extrusionOk="0">
                  <a:moveTo>
                    <a:pt x="0" y="1"/>
                  </a:moveTo>
                  <a:lnTo>
                    <a:pt x="0" y="1639"/>
                  </a:lnTo>
                  <a:cubicBezTo>
                    <a:pt x="0" y="1855"/>
                    <a:pt x="177" y="2032"/>
                    <a:pt x="392" y="2032"/>
                  </a:cubicBezTo>
                  <a:lnTo>
                    <a:pt x="1126" y="2032"/>
                  </a:lnTo>
                  <a:cubicBezTo>
                    <a:pt x="1092" y="1905"/>
                    <a:pt x="1074" y="1774"/>
                    <a:pt x="1074" y="1638"/>
                  </a:cubicBezTo>
                  <a:cubicBezTo>
                    <a:pt x="1074" y="1503"/>
                    <a:pt x="1093" y="1371"/>
                    <a:pt x="1126" y="1247"/>
                  </a:cubicBezTo>
                  <a:lnTo>
                    <a:pt x="784" y="1247"/>
                  </a:lnTo>
                  <a:lnTo>
                    <a:pt x="7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3407;p63"/>
            <p:cNvSpPr/>
            <p:nvPr/>
          </p:nvSpPr>
          <p:spPr>
            <a:xfrm>
              <a:off x="5340151" y="4522761"/>
              <a:ext cx="37821" cy="63566"/>
            </a:xfrm>
            <a:custGeom>
              <a:avLst/>
              <a:gdLst/>
              <a:ahLst/>
              <a:cxnLst/>
              <a:rect l="l" t="t" r="r" b="b"/>
              <a:pathLst>
                <a:path w="1209" h="2032" extrusionOk="0">
                  <a:moveTo>
                    <a:pt x="427" y="1"/>
                  </a:moveTo>
                  <a:lnTo>
                    <a:pt x="427" y="2"/>
                  </a:lnTo>
                  <a:lnTo>
                    <a:pt x="427" y="1249"/>
                  </a:lnTo>
                  <a:lnTo>
                    <a:pt x="0" y="1249"/>
                  </a:lnTo>
                  <a:cubicBezTo>
                    <a:pt x="35" y="1373"/>
                    <a:pt x="53" y="1506"/>
                    <a:pt x="53" y="1640"/>
                  </a:cubicBezTo>
                  <a:cubicBezTo>
                    <a:pt x="53" y="1775"/>
                    <a:pt x="34" y="1907"/>
                    <a:pt x="0" y="2032"/>
                  </a:cubicBezTo>
                  <a:lnTo>
                    <a:pt x="818" y="2032"/>
                  </a:lnTo>
                  <a:cubicBezTo>
                    <a:pt x="1034" y="2032"/>
                    <a:pt x="1209" y="1856"/>
                    <a:pt x="1209" y="1640"/>
                  </a:cubicBezTo>
                  <a:lnTo>
                    <a:pt x="120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3408;p63"/>
            <p:cNvSpPr/>
            <p:nvPr/>
          </p:nvSpPr>
          <p:spPr>
            <a:xfrm>
              <a:off x="5539201" y="4440613"/>
              <a:ext cx="67289" cy="36475"/>
            </a:xfrm>
            <a:custGeom>
              <a:avLst/>
              <a:gdLst/>
              <a:ahLst/>
              <a:cxnLst/>
              <a:rect l="l" t="t" r="r" b="b"/>
              <a:pathLst>
                <a:path w="2151" h="1166" extrusionOk="0">
                  <a:moveTo>
                    <a:pt x="0" y="1"/>
                  </a:moveTo>
                  <a:lnTo>
                    <a:pt x="0" y="784"/>
                  </a:lnTo>
                  <a:lnTo>
                    <a:pt x="1365" y="784"/>
                  </a:lnTo>
                  <a:lnTo>
                    <a:pt x="1365" y="1166"/>
                  </a:lnTo>
                  <a:cubicBezTo>
                    <a:pt x="1491" y="1132"/>
                    <a:pt x="1622" y="1114"/>
                    <a:pt x="1757" y="1114"/>
                  </a:cubicBezTo>
                  <a:cubicBezTo>
                    <a:pt x="1893" y="1114"/>
                    <a:pt x="2024" y="1132"/>
                    <a:pt x="2149" y="1166"/>
                  </a:cubicBezTo>
                  <a:lnTo>
                    <a:pt x="2149" y="394"/>
                  </a:lnTo>
                  <a:cubicBezTo>
                    <a:pt x="2150" y="175"/>
                    <a:pt x="1975" y="1"/>
                    <a:pt x="17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3409;p63"/>
            <p:cNvSpPr/>
            <p:nvPr/>
          </p:nvSpPr>
          <p:spPr>
            <a:xfrm>
              <a:off x="5516584" y="4552010"/>
              <a:ext cx="48488" cy="44171"/>
            </a:xfrm>
            <a:custGeom>
              <a:avLst/>
              <a:gdLst/>
              <a:ahLst/>
              <a:cxnLst/>
              <a:rect l="l" t="t" r="r" b="b"/>
              <a:pathLst>
                <a:path w="1550" h="1412" extrusionOk="0">
                  <a:moveTo>
                    <a:pt x="776" y="0"/>
                  </a:moveTo>
                  <a:cubicBezTo>
                    <a:pt x="595" y="0"/>
                    <a:pt x="415" y="69"/>
                    <a:pt x="277" y="207"/>
                  </a:cubicBezTo>
                  <a:cubicBezTo>
                    <a:pt x="1" y="483"/>
                    <a:pt x="1" y="930"/>
                    <a:pt x="277" y="1204"/>
                  </a:cubicBezTo>
                  <a:cubicBezTo>
                    <a:pt x="415" y="1342"/>
                    <a:pt x="595" y="1411"/>
                    <a:pt x="776" y="1411"/>
                  </a:cubicBezTo>
                  <a:cubicBezTo>
                    <a:pt x="956" y="1411"/>
                    <a:pt x="1137" y="1342"/>
                    <a:pt x="1275" y="1204"/>
                  </a:cubicBezTo>
                  <a:cubicBezTo>
                    <a:pt x="1550" y="930"/>
                    <a:pt x="1550" y="483"/>
                    <a:pt x="1275" y="207"/>
                  </a:cubicBezTo>
                  <a:cubicBezTo>
                    <a:pt x="1137" y="69"/>
                    <a:pt x="956" y="0"/>
                    <a:pt x="7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3410;p63"/>
            <p:cNvSpPr/>
            <p:nvPr/>
          </p:nvSpPr>
          <p:spPr>
            <a:xfrm>
              <a:off x="5539232" y="4385243"/>
              <a:ext cx="89218" cy="24525"/>
            </a:xfrm>
            <a:custGeom>
              <a:avLst/>
              <a:gdLst/>
              <a:ahLst/>
              <a:cxnLst/>
              <a:rect l="l" t="t" r="r" b="b"/>
              <a:pathLst>
                <a:path w="2852" h="784" extrusionOk="0">
                  <a:moveTo>
                    <a:pt x="0" y="0"/>
                  </a:moveTo>
                  <a:lnTo>
                    <a:pt x="0" y="784"/>
                  </a:lnTo>
                  <a:lnTo>
                    <a:pt x="2460" y="784"/>
                  </a:lnTo>
                  <a:cubicBezTo>
                    <a:pt x="2676" y="784"/>
                    <a:pt x="2852" y="608"/>
                    <a:pt x="2852" y="391"/>
                  </a:cubicBezTo>
                  <a:cubicBezTo>
                    <a:pt x="2851" y="175"/>
                    <a:pt x="2675" y="0"/>
                    <a:pt x="24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3411;p63"/>
            <p:cNvSpPr/>
            <p:nvPr/>
          </p:nvSpPr>
          <p:spPr>
            <a:xfrm>
              <a:off x="5452987" y="4212126"/>
              <a:ext cx="39697" cy="63566"/>
            </a:xfrm>
            <a:custGeom>
              <a:avLst/>
              <a:gdLst/>
              <a:ahLst/>
              <a:cxnLst/>
              <a:rect l="l" t="t" r="r" b="b"/>
              <a:pathLst>
                <a:path w="1269" h="2032" extrusionOk="0">
                  <a:moveTo>
                    <a:pt x="393" y="0"/>
                  </a:moveTo>
                  <a:cubicBezTo>
                    <a:pt x="176" y="0"/>
                    <a:pt x="1" y="175"/>
                    <a:pt x="1" y="393"/>
                  </a:cubicBezTo>
                  <a:lnTo>
                    <a:pt x="1" y="2031"/>
                  </a:lnTo>
                  <a:lnTo>
                    <a:pt x="786" y="2031"/>
                  </a:lnTo>
                  <a:lnTo>
                    <a:pt x="786" y="785"/>
                  </a:lnTo>
                  <a:lnTo>
                    <a:pt x="1269" y="785"/>
                  </a:lnTo>
                  <a:cubicBezTo>
                    <a:pt x="1234" y="661"/>
                    <a:pt x="1216" y="528"/>
                    <a:pt x="1216" y="393"/>
                  </a:cubicBezTo>
                  <a:cubicBezTo>
                    <a:pt x="1216" y="256"/>
                    <a:pt x="1234" y="126"/>
                    <a:pt x="12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3412;p63"/>
            <p:cNvSpPr/>
            <p:nvPr/>
          </p:nvSpPr>
          <p:spPr>
            <a:xfrm>
              <a:off x="5539232" y="4321396"/>
              <a:ext cx="67257" cy="36538"/>
            </a:xfrm>
            <a:custGeom>
              <a:avLst/>
              <a:gdLst/>
              <a:ahLst/>
              <a:cxnLst/>
              <a:rect l="l" t="t" r="r" b="b"/>
              <a:pathLst>
                <a:path w="2150" h="1168" extrusionOk="0">
                  <a:moveTo>
                    <a:pt x="1366" y="1"/>
                  </a:moveTo>
                  <a:lnTo>
                    <a:pt x="1366" y="383"/>
                  </a:lnTo>
                  <a:lnTo>
                    <a:pt x="0" y="383"/>
                  </a:lnTo>
                  <a:lnTo>
                    <a:pt x="0" y="1167"/>
                  </a:lnTo>
                  <a:lnTo>
                    <a:pt x="1758" y="1167"/>
                  </a:lnTo>
                  <a:cubicBezTo>
                    <a:pt x="1974" y="1167"/>
                    <a:pt x="2149" y="991"/>
                    <a:pt x="2149" y="774"/>
                  </a:cubicBezTo>
                  <a:lnTo>
                    <a:pt x="2149" y="1"/>
                  </a:lnTo>
                  <a:cubicBezTo>
                    <a:pt x="2025" y="36"/>
                    <a:pt x="1893" y="54"/>
                    <a:pt x="1757" y="54"/>
                  </a:cubicBezTo>
                  <a:cubicBezTo>
                    <a:pt x="1621" y="54"/>
                    <a:pt x="1491" y="36"/>
                    <a:pt x="13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" name="Google Shape;3186;p63"/>
          <p:cNvGrpSpPr/>
          <p:nvPr/>
        </p:nvGrpSpPr>
        <p:grpSpPr>
          <a:xfrm>
            <a:off x="7452320" y="1491630"/>
            <a:ext cx="419936" cy="391938"/>
            <a:chOff x="6052297" y="2022382"/>
            <a:chExt cx="419936" cy="391938"/>
          </a:xfrm>
          <a:solidFill>
            <a:schemeClr val="tx1"/>
          </a:solidFill>
        </p:grpSpPr>
        <p:sp>
          <p:nvSpPr>
            <p:cNvPr id="264" name="Google Shape;3187;p63"/>
            <p:cNvSpPr/>
            <p:nvPr/>
          </p:nvSpPr>
          <p:spPr>
            <a:xfrm>
              <a:off x="6202828" y="2022382"/>
              <a:ext cx="120531" cy="54807"/>
            </a:xfrm>
            <a:custGeom>
              <a:avLst/>
              <a:gdLst/>
              <a:ahLst/>
              <a:cxnLst/>
              <a:rect l="l" t="t" r="r" b="b"/>
              <a:pathLst>
                <a:path w="3853" h="1752" extrusionOk="0">
                  <a:moveTo>
                    <a:pt x="1919" y="0"/>
                  </a:moveTo>
                  <a:cubicBezTo>
                    <a:pt x="1874" y="0"/>
                    <a:pt x="1829" y="10"/>
                    <a:pt x="1787" y="29"/>
                  </a:cubicBezTo>
                  <a:lnTo>
                    <a:pt x="0" y="808"/>
                  </a:lnTo>
                  <a:lnTo>
                    <a:pt x="1928" y="1752"/>
                  </a:lnTo>
                  <a:lnTo>
                    <a:pt x="3852" y="843"/>
                  </a:lnTo>
                  <a:lnTo>
                    <a:pt x="2056" y="30"/>
                  </a:lnTo>
                  <a:cubicBezTo>
                    <a:pt x="2013" y="10"/>
                    <a:pt x="1966" y="0"/>
                    <a:pt x="19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3188;p63"/>
            <p:cNvSpPr/>
            <p:nvPr/>
          </p:nvSpPr>
          <p:spPr>
            <a:xfrm>
              <a:off x="6185904" y="2066647"/>
              <a:ext cx="64880" cy="100573"/>
            </a:xfrm>
            <a:custGeom>
              <a:avLst/>
              <a:gdLst/>
              <a:ahLst/>
              <a:cxnLst/>
              <a:rect l="l" t="t" r="r" b="b"/>
              <a:pathLst>
                <a:path w="2074" h="3215" extrusionOk="0">
                  <a:moveTo>
                    <a:pt x="1" y="1"/>
                  </a:moveTo>
                  <a:lnTo>
                    <a:pt x="1" y="2292"/>
                  </a:lnTo>
                  <a:lnTo>
                    <a:pt x="2074" y="3214"/>
                  </a:lnTo>
                  <a:lnTo>
                    <a:pt x="2074" y="1016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3189;p63"/>
            <p:cNvSpPr/>
            <p:nvPr/>
          </p:nvSpPr>
          <p:spPr>
            <a:xfrm>
              <a:off x="6179616" y="2346876"/>
              <a:ext cx="163388" cy="67445"/>
            </a:xfrm>
            <a:custGeom>
              <a:avLst/>
              <a:gdLst/>
              <a:ahLst/>
              <a:cxnLst/>
              <a:rect l="l" t="t" r="r" b="b"/>
              <a:pathLst>
                <a:path w="5223" h="2156" extrusionOk="0">
                  <a:moveTo>
                    <a:pt x="695" y="1"/>
                  </a:moveTo>
                  <a:cubicBezTo>
                    <a:pt x="312" y="1"/>
                    <a:pt x="1" y="313"/>
                    <a:pt x="1" y="695"/>
                  </a:cubicBezTo>
                  <a:lnTo>
                    <a:pt x="1" y="1842"/>
                  </a:lnTo>
                  <a:cubicBezTo>
                    <a:pt x="1" y="2015"/>
                    <a:pt x="141" y="2156"/>
                    <a:pt x="315" y="2156"/>
                  </a:cubicBezTo>
                  <a:lnTo>
                    <a:pt x="4907" y="2156"/>
                  </a:lnTo>
                  <a:cubicBezTo>
                    <a:pt x="5080" y="2156"/>
                    <a:pt x="5222" y="2015"/>
                    <a:pt x="5222" y="1842"/>
                  </a:cubicBezTo>
                  <a:lnTo>
                    <a:pt x="5222" y="695"/>
                  </a:lnTo>
                  <a:cubicBezTo>
                    <a:pt x="5222" y="313"/>
                    <a:pt x="4911" y="1"/>
                    <a:pt x="45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3190;p63"/>
            <p:cNvSpPr/>
            <p:nvPr/>
          </p:nvSpPr>
          <p:spPr>
            <a:xfrm>
              <a:off x="6275341" y="2067867"/>
              <a:ext cx="65005" cy="99353"/>
            </a:xfrm>
            <a:custGeom>
              <a:avLst/>
              <a:gdLst/>
              <a:ahLst/>
              <a:cxnLst/>
              <a:rect l="l" t="t" r="r" b="b"/>
              <a:pathLst>
                <a:path w="2078" h="3176" extrusionOk="0">
                  <a:moveTo>
                    <a:pt x="2078" y="0"/>
                  </a:moveTo>
                  <a:lnTo>
                    <a:pt x="1" y="981"/>
                  </a:lnTo>
                  <a:lnTo>
                    <a:pt x="1" y="3175"/>
                  </a:lnTo>
                  <a:lnTo>
                    <a:pt x="2078" y="2253"/>
                  </a:lnTo>
                  <a:lnTo>
                    <a:pt x="20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3191;p63"/>
            <p:cNvSpPr/>
            <p:nvPr/>
          </p:nvSpPr>
          <p:spPr>
            <a:xfrm>
              <a:off x="6052297" y="2094488"/>
              <a:ext cx="419936" cy="227924"/>
            </a:xfrm>
            <a:custGeom>
              <a:avLst/>
              <a:gdLst/>
              <a:ahLst/>
              <a:cxnLst/>
              <a:rect l="l" t="t" r="r" b="b"/>
              <a:pathLst>
                <a:path w="13424" h="7286" extrusionOk="0">
                  <a:moveTo>
                    <a:pt x="421" y="1"/>
                  </a:moveTo>
                  <a:cubicBezTo>
                    <a:pt x="267" y="1"/>
                    <a:pt x="127" y="92"/>
                    <a:pt x="63" y="233"/>
                  </a:cubicBezTo>
                  <a:cubicBezTo>
                    <a:pt x="0" y="374"/>
                    <a:pt x="25" y="539"/>
                    <a:pt x="128" y="654"/>
                  </a:cubicBezTo>
                  <a:lnTo>
                    <a:pt x="6010" y="7285"/>
                  </a:lnTo>
                  <a:lnTo>
                    <a:pt x="7353" y="7285"/>
                  </a:lnTo>
                  <a:lnTo>
                    <a:pt x="13293" y="656"/>
                  </a:lnTo>
                  <a:cubicBezTo>
                    <a:pt x="13397" y="539"/>
                    <a:pt x="13424" y="374"/>
                    <a:pt x="13360" y="233"/>
                  </a:cubicBezTo>
                  <a:cubicBezTo>
                    <a:pt x="13298" y="92"/>
                    <a:pt x="13156" y="1"/>
                    <a:pt x="13002" y="1"/>
                  </a:cubicBezTo>
                  <a:lnTo>
                    <a:pt x="9993" y="1"/>
                  </a:lnTo>
                  <a:lnTo>
                    <a:pt x="9993" y="1659"/>
                  </a:lnTo>
                  <a:cubicBezTo>
                    <a:pt x="9993" y="1813"/>
                    <a:pt x="9902" y="1955"/>
                    <a:pt x="9760" y="2018"/>
                  </a:cubicBezTo>
                  <a:lnTo>
                    <a:pt x="6897" y="3289"/>
                  </a:lnTo>
                  <a:cubicBezTo>
                    <a:pt x="6895" y="3288"/>
                    <a:pt x="6894" y="3288"/>
                    <a:pt x="6893" y="3288"/>
                  </a:cubicBezTo>
                  <a:cubicBezTo>
                    <a:pt x="6865" y="3288"/>
                    <a:pt x="6854" y="3323"/>
                    <a:pt x="6770" y="3323"/>
                  </a:cubicBezTo>
                  <a:cubicBezTo>
                    <a:pt x="6728" y="3323"/>
                    <a:pt x="6667" y="3315"/>
                    <a:pt x="6577" y="3289"/>
                  </a:cubicBezTo>
                  <a:lnTo>
                    <a:pt x="3719" y="2018"/>
                  </a:lnTo>
                  <a:cubicBezTo>
                    <a:pt x="3578" y="1955"/>
                    <a:pt x="3486" y="1813"/>
                    <a:pt x="3486" y="1659"/>
                  </a:cubicBezTo>
                  <a:lnTo>
                    <a:pt x="34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9" name="Управляющая кнопка: домой 268">
            <a:hlinkClick r:id="rId3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2" name="TextBox 271"/>
          <p:cNvSpPr txBox="1"/>
          <p:nvPr/>
        </p:nvSpPr>
        <p:spPr>
          <a:xfrm>
            <a:off x="6444208" y="195486"/>
            <a:ext cx="6912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hlinkClick r:id="rId4" action="ppaction://hlinksldjump"/>
              </a:rPr>
              <a:t>далее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/>
      <p:bldP spid="269" grpId="0" animBg="1"/>
      <p:bldP spid="27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95536" y="123478"/>
            <a:ext cx="7956456" cy="882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Введение. Исторические факты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899592" y="555526"/>
            <a:ext cx="8424936" cy="495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Д</a:t>
            </a: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остижения человечества в области информации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:</a:t>
            </a:r>
            <a:r>
              <a:rPr lang="ru-RU" sz="22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</a:t>
            </a:r>
            <a:endParaRPr kumimoji="0" lang="pt-BR" sz="2200" b="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pic>
        <p:nvPicPr>
          <p:cNvPr id="27" name="Рисунок 26" descr="YrvnctSQOok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059582"/>
            <a:ext cx="2304256" cy="1658950"/>
          </a:xfrm>
          <a:prstGeom prst="rect">
            <a:avLst/>
          </a:prstGeom>
        </p:spPr>
      </p:pic>
      <p:pic>
        <p:nvPicPr>
          <p:cNvPr id="28" name="Рисунок 27" descr="scale_120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128" y="1059582"/>
            <a:ext cx="2808312" cy="1648479"/>
          </a:xfrm>
          <a:prstGeom prst="rect">
            <a:avLst/>
          </a:prstGeom>
        </p:spPr>
      </p:pic>
      <p:pic>
        <p:nvPicPr>
          <p:cNvPr id="29" name="Рисунок 28" descr="scale_1200 (1)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4128" y="2931790"/>
            <a:ext cx="2557325" cy="1728192"/>
          </a:xfrm>
          <a:prstGeom prst="rect">
            <a:avLst/>
          </a:prstGeom>
        </p:spPr>
      </p:pic>
      <p:pic>
        <p:nvPicPr>
          <p:cNvPr id="30" name="Рисунок 29" descr="189f166b6105b40c3f6aad772c3cd95a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60" y="3003798"/>
            <a:ext cx="2312492" cy="1602763"/>
          </a:xfrm>
          <a:prstGeom prst="rect">
            <a:avLst/>
          </a:prstGeom>
        </p:spPr>
      </p:pic>
      <p:sp>
        <p:nvSpPr>
          <p:cNvPr id="8" name="Google Shape;383;p30"/>
          <p:cNvSpPr txBox="1">
            <a:spLocks noGrp="1"/>
          </p:cNvSpPr>
          <p:nvPr>
            <p:ph type="subTitle" idx="1"/>
          </p:nvPr>
        </p:nvSpPr>
        <p:spPr>
          <a:xfrm>
            <a:off x="2915816" y="1347614"/>
            <a:ext cx="1296144" cy="1080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 smtClean="0"/>
              <a:t>Письменность (около 3000 лет до н.э., Египет)</a:t>
            </a:r>
            <a:endParaRPr dirty="0"/>
          </a:p>
        </p:txBody>
      </p:sp>
      <p:sp>
        <p:nvSpPr>
          <p:cNvPr id="9" name="Google Shape;383;p30"/>
          <p:cNvSpPr txBox="1">
            <a:spLocks noGrp="1"/>
          </p:cNvSpPr>
          <p:nvPr>
            <p:ph type="subTitle" idx="1"/>
          </p:nvPr>
        </p:nvSpPr>
        <p:spPr>
          <a:xfrm>
            <a:off x="4211960" y="1347614"/>
            <a:ext cx="1656184" cy="1080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 smtClean="0"/>
              <a:t>К</a:t>
            </a:r>
            <a:r>
              <a:rPr lang="ru-RU" dirty="0" smtClean="0"/>
              <a:t>нигопечатание (</a:t>
            </a:r>
            <a:r>
              <a:rPr lang="en-US" dirty="0" smtClean="0"/>
              <a:t>X</a:t>
            </a:r>
            <a:r>
              <a:rPr lang="ru-RU" dirty="0" smtClean="0"/>
              <a:t> век – Китай, </a:t>
            </a:r>
            <a:r>
              <a:rPr lang="en-US" dirty="0" smtClean="0"/>
              <a:t>XV</a:t>
            </a:r>
            <a:r>
              <a:rPr lang="ru-RU" dirty="0" smtClean="0"/>
              <a:t> - Европа)</a:t>
            </a:r>
            <a:endParaRPr dirty="0"/>
          </a:p>
        </p:txBody>
      </p:sp>
      <p:sp>
        <p:nvSpPr>
          <p:cNvPr id="10" name="Google Shape;383;p30"/>
          <p:cNvSpPr txBox="1">
            <a:spLocks noGrp="1"/>
          </p:cNvSpPr>
          <p:nvPr>
            <p:ph type="subTitle" idx="1"/>
          </p:nvPr>
        </p:nvSpPr>
        <p:spPr>
          <a:xfrm>
            <a:off x="2915816" y="3147814"/>
            <a:ext cx="1296144" cy="1080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 smtClean="0"/>
              <a:t>Средства связи конец</a:t>
            </a:r>
            <a:r>
              <a:rPr lang="en-US" dirty="0" smtClean="0"/>
              <a:t> </a:t>
            </a:r>
            <a:r>
              <a:rPr lang="ru-RU" dirty="0" smtClean="0"/>
              <a:t>(</a:t>
            </a:r>
            <a:r>
              <a:rPr lang="en-US" dirty="0" smtClean="0"/>
              <a:t>XIX </a:t>
            </a:r>
            <a:r>
              <a:rPr lang="ru-RU" dirty="0" smtClean="0"/>
              <a:t>– начало </a:t>
            </a:r>
            <a:r>
              <a:rPr lang="en-US" dirty="0" smtClean="0"/>
              <a:t>XX</a:t>
            </a:r>
            <a:r>
              <a:rPr lang="ru-RU" dirty="0" smtClean="0"/>
              <a:t> века)</a:t>
            </a:r>
            <a:endParaRPr dirty="0"/>
          </a:p>
        </p:txBody>
      </p:sp>
      <p:sp>
        <p:nvSpPr>
          <p:cNvPr id="11" name="Google Shape;383;p30"/>
          <p:cNvSpPr txBox="1">
            <a:spLocks noGrp="1"/>
          </p:cNvSpPr>
          <p:nvPr>
            <p:ph type="subTitle" idx="1"/>
          </p:nvPr>
        </p:nvSpPr>
        <p:spPr>
          <a:xfrm>
            <a:off x="4427984" y="3147814"/>
            <a:ext cx="1296144" cy="1080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 smtClean="0"/>
              <a:t>Компьютеры (вторая половина </a:t>
            </a:r>
            <a:r>
              <a:rPr lang="en-US" dirty="0" smtClean="0"/>
              <a:t>XX </a:t>
            </a:r>
            <a:r>
              <a:rPr lang="ru-RU" dirty="0" smtClean="0"/>
              <a:t>века)</a:t>
            </a:r>
            <a:endParaRPr dirty="0"/>
          </a:p>
        </p:txBody>
      </p:sp>
      <p:sp>
        <p:nvSpPr>
          <p:cNvPr id="12" name="Управляющая кнопка: домой 11">
            <a:hlinkClick r:id="rId7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hlinkClick r:id="rId8" action="ppaction://hlinksldjump"/>
          </p:cNvPr>
          <p:cNvSpPr txBox="1"/>
          <p:nvPr/>
        </p:nvSpPr>
        <p:spPr>
          <a:xfrm>
            <a:off x="6444208" y="195486"/>
            <a:ext cx="6912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/>
                </a:solidFill>
                <a:hlinkClick r:id="rId8" action="ppaction://hlinksldjump"/>
              </a:rPr>
              <a:t>далее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/>
      <p:bldP spid="8" grpId="0" build="p"/>
      <p:bldP spid="9" grpId="0" build="p"/>
      <p:bldP spid="10" grpId="0" build="p"/>
      <p:bldP spid="11" grpId="0" build="p"/>
      <p:bldP spid="12" grpId="0" animBg="1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95536" y="123478"/>
            <a:ext cx="7956456" cy="882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Введение. Исторические факты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467544" y="555526"/>
            <a:ext cx="7560840" cy="10715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Появление компьютерной техники повлияло на ход развития человеческой цивилизации. Историю развития компьютера можно изложить в трех этапах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: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pic>
        <p:nvPicPr>
          <p:cNvPr id="59" name="Рисунок 58" descr="upload-102622742-03-01-pic905-895x505-805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1707654"/>
            <a:ext cx="3154054" cy="1779662"/>
          </a:xfrm>
          <a:prstGeom prst="rect">
            <a:avLst/>
          </a:prstGeom>
        </p:spPr>
      </p:pic>
      <p:sp>
        <p:nvSpPr>
          <p:cNvPr id="60" name="Google Shape;383;p30"/>
          <p:cNvSpPr txBox="1">
            <a:spLocks noGrp="1"/>
          </p:cNvSpPr>
          <p:nvPr>
            <p:ph type="subTitle" idx="1"/>
          </p:nvPr>
        </p:nvSpPr>
        <p:spPr>
          <a:xfrm>
            <a:off x="323528" y="3507854"/>
            <a:ext cx="3312368" cy="5760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600"/>
              </a:spcAft>
              <a:buSzPts val="1100"/>
            </a:pPr>
            <a:r>
              <a:rPr lang="ru-RU" dirty="0" smtClean="0"/>
              <a:t>1.Создание </a:t>
            </a:r>
            <a:r>
              <a:rPr lang="ru-RU" dirty="0" smtClean="0"/>
              <a:t>первой электронно-вычислительной машины в 1945 году </a:t>
            </a:r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pic>
        <p:nvPicPr>
          <p:cNvPr id="61" name="Рисунок 60" descr="m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7904" y="1707654"/>
            <a:ext cx="2697064" cy="1800015"/>
          </a:xfrm>
          <a:prstGeom prst="rect">
            <a:avLst/>
          </a:prstGeom>
        </p:spPr>
      </p:pic>
      <p:sp>
        <p:nvSpPr>
          <p:cNvPr id="62" name="Google Shape;383;p30"/>
          <p:cNvSpPr txBox="1">
            <a:spLocks noGrp="1"/>
          </p:cNvSpPr>
          <p:nvPr>
            <p:ph type="subTitle" idx="1"/>
          </p:nvPr>
        </p:nvSpPr>
        <p:spPr>
          <a:xfrm>
            <a:off x="3491880" y="3507854"/>
            <a:ext cx="2952328" cy="5760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600"/>
              </a:spcAft>
              <a:buSzPts val="1100"/>
            </a:pPr>
            <a:r>
              <a:rPr lang="ru-RU" dirty="0" smtClean="0"/>
              <a:t>2.Персональные компьютеры 70-х г. </a:t>
            </a:r>
            <a:endParaRPr lang="ru-RU" dirty="0" smtClean="0"/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pic>
        <p:nvPicPr>
          <p:cNvPr id="63" name="Рисунок 62" descr="the-next-generation-operating-model_1536x1536_standard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8224" y="1635646"/>
            <a:ext cx="2016224" cy="1872208"/>
          </a:xfrm>
          <a:prstGeom prst="rect">
            <a:avLst/>
          </a:prstGeom>
        </p:spPr>
      </p:pic>
      <p:sp>
        <p:nvSpPr>
          <p:cNvPr id="64" name="Google Shape;383;p30"/>
          <p:cNvSpPr txBox="1">
            <a:spLocks noGrp="1"/>
          </p:cNvSpPr>
          <p:nvPr>
            <p:ph type="subTitle" idx="1"/>
          </p:nvPr>
        </p:nvSpPr>
        <p:spPr>
          <a:xfrm>
            <a:off x="6516216" y="3507854"/>
            <a:ext cx="2088232" cy="10801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 algn="ctr">
              <a:spcAft>
                <a:spcPts val="1600"/>
              </a:spcAft>
              <a:buSzPts val="1100"/>
            </a:pPr>
            <a:r>
              <a:rPr lang="ru-RU" dirty="0" smtClean="0"/>
              <a:t>3. Появление Интернета, с помощью которого ПК стал окном в мир информации </a:t>
            </a:r>
            <a:endParaRPr lang="ru-RU" dirty="0" smtClean="0"/>
          </a:p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</p:txBody>
      </p:sp>
      <p:sp>
        <p:nvSpPr>
          <p:cNvPr id="65" name="Управляющая кнопка: домой 64">
            <a:hlinkClick r:id="rId6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/>
      <p:bldP spid="60" grpId="0" build="p"/>
      <p:bldP spid="62" grpId="0" build="p"/>
      <p:bldP spid="64" grpId="0" build="p"/>
      <p:bldP spid="6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95536" y="123478"/>
            <a:ext cx="7956456" cy="882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Понятие информационного общества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683568" y="771550"/>
            <a:ext cx="7019356" cy="1368152"/>
          </a:xfrm>
          <a:prstGeom prst="rect">
            <a:avLst/>
          </a:prstGeom>
          <a:noFill/>
          <a:ln w="57150">
            <a:solidFill>
              <a:srgbClr val="0078D2"/>
            </a:solidFill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Информационное общество – это фаза развития человеческой цивилизации, в которой резко повышается ценность, роль и значение информации и знаний.</a:t>
            </a:r>
          </a:p>
        </p:txBody>
      </p:sp>
      <p:sp>
        <p:nvSpPr>
          <p:cNvPr id="89" name="Прямоугольник 88"/>
          <p:cNvSpPr/>
          <p:nvPr/>
        </p:nvSpPr>
        <p:spPr>
          <a:xfrm>
            <a:off x="683568" y="2211710"/>
            <a:ext cx="46085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dk1"/>
              </a:buClr>
              <a:buSzPts val="3000"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Существование информационного общества опирается на идею о том, что все сферы деятельности человека так или иначе опираются на информационные </a:t>
            </a: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технологии.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grpSp>
        <p:nvGrpSpPr>
          <p:cNvPr id="90" name="Google Shape;2646;p59"/>
          <p:cNvGrpSpPr/>
          <p:nvPr/>
        </p:nvGrpSpPr>
        <p:grpSpPr>
          <a:xfrm>
            <a:off x="5508104" y="1995686"/>
            <a:ext cx="3240360" cy="3003799"/>
            <a:chOff x="2822863" y="1408650"/>
            <a:chExt cx="3884395" cy="3814121"/>
          </a:xfrm>
        </p:grpSpPr>
        <p:sp>
          <p:nvSpPr>
            <p:cNvPr id="91" name="Google Shape;2647;p59"/>
            <p:cNvSpPr/>
            <p:nvPr/>
          </p:nvSpPr>
          <p:spPr>
            <a:xfrm>
              <a:off x="5144288" y="2355775"/>
              <a:ext cx="348575" cy="27700"/>
            </a:xfrm>
            <a:custGeom>
              <a:avLst/>
              <a:gdLst/>
              <a:ahLst/>
              <a:cxnLst/>
              <a:rect l="l" t="t" r="r" b="b"/>
              <a:pathLst>
                <a:path w="13943" h="1108" extrusionOk="0">
                  <a:moveTo>
                    <a:pt x="0" y="1"/>
                  </a:moveTo>
                  <a:lnTo>
                    <a:pt x="0" y="1108"/>
                  </a:lnTo>
                  <a:lnTo>
                    <a:pt x="13942" y="1108"/>
                  </a:lnTo>
                  <a:lnTo>
                    <a:pt x="13942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2648;p59"/>
            <p:cNvSpPr/>
            <p:nvPr/>
          </p:nvSpPr>
          <p:spPr>
            <a:xfrm>
              <a:off x="5295488" y="2429000"/>
              <a:ext cx="197375" cy="28000"/>
            </a:xfrm>
            <a:custGeom>
              <a:avLst/>
              <a:gdLst/>
              <a:ahLst/>
              <a:cxnLst/>
              <a:rect l="l" t="t" r="r" b="b"/>
              <a:pathLst>
                <a:path w="7895" h="1120" extrusionOk="0">
                  <a:moveTo>
                    <a:pt x="1" y="1"/>
                  </a:moveTo>
                  <a:lnTo>
                    <a:pt x="1" y="1120"/>
                  </a:lnTo>
                  <a:lnTo>
                    <a:pt x="7894" y="1120"/>
                  </a:lnTo>
                  <a:lnTo>
                    <a:pt x="7894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2649;p59"/>
            <p:cNvSpPr/>
            <p:nvPr/>
          </p:nvSpPr>
          <p:spPr>
            <a:xfrm>
              <a:off x="5144288" y="2429000"/>
              <a:ext cx="106275" cy="28000"/>
            </a:xfrm>
            <a:custGeom>
              <a:avLst/>
              <a:gdLst/>
              <a:ahLst/>
              <a:cxnLst/>
              <a:rect l="l" t="t" r="r" b="b"/>
              <a:pathLst>
                <a:path w="4251" h="1120" extrusionOk="0">
                  <a:moveTo>
                    <a:pt x="0" y="1"/>
                  </a:moveTo>
                  <a:lnTo>
                    <a:pt x="0" y="1120"/>
                  </a:lnTo>
                  <a:lnTo>
                    <a:pt x="4251" y="1120"/>
                  </a:lnTo>
                  <a:lnTo>
                    <a:pt x="4251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2650;p59"/>
            <p:cNvSpPr/>
            <p:nvPr/>
          </p:nvSpPr>
          <p:spPr>
            <a:xfrm>
              <a:off x="5280013" y="2502225"/>
              <a:ext cx="212850" cy="28000"/>
            </a:xfrm>
            <a:custGeom>
              <a:avLst/>
              <a:gdLst/>
              <a:ahLst/>
              <a:cxnLst/>
              <a:rect l="l" t="t" r="r" b="b"/>
              <a:pathLst>
                <a:path w="8514" h="1120" extrusionOk="0">
                  <a:moveTo>
                    <a:pt x="1" y="0"/>
                  </a:moveTo>
                  <a:lnTo>
                    <a:pt x="1" y="1120"/>
                  </a:lnTo>
                  <a:lnTo>
                    <a:pt x="8513" y="1120"/>
                  </a:lnTo>
                  <a:lnTo>
                    <a:pt x="8513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2651;p59"/>
            <p:cNvSpPr/>
            <p:nvPr/>
          </p:nvSpPr>
          <p:spPr>
            <a:xfrm>
              <a:off x="5144288" y="2576350"/>
              <a:ext cx="226225" cy="28000"/>
            </a:xfrm>
            <a:custGeom>
              <a:avLst/>
              <a:gdLst/>
              <a:ahLst/>
              <a:cxnLst/>
              <a:rect l="l" t="t" r="r" b="b"/>
              <a:pathLst>
                <a:path w="9049" h="1120" extrusionOk="0">
                  <a:moveTo>
                    <a:pt x="0" y="0"/>
                  </a:moveTo>
                  <a:lnTo>
                    <a:pt x="0" y="1119"/>
                  </a:lnTo>
                  <a:lnTo>
                    <a:pt x="9049" y="1119"/>
                  </a:lnTo>
                  <a:lnTo>
                    <a:pt x="9049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2652;p59"/>
            <p:cNvSpPr/>
            <p:nvPr/>
          </p:nvSpPr>
          <p:spPr>
            <a:xfrm>
              <a:off x="5144288" y="2654625"/>
              <a:ext cx="182175" cy="27700"/>
            </a:xfrm>
            <a:custGeom>
              <a:avLst/>
              <a:gdLst/>
              <a:ahLst/>
              <a:cxnLst/>
              <a:rect l="l" t="t" r="r" b="b"/>
              <a:pathLst>
                <a:path w="7287" h="1108" extrusionOk="0">
                  <a:moveTo>
                    <a:pt x="0" y="0"/>
                  </a:moveTo>
                  <a:lnTo>
                    <a:pt x="0" y="1108"/>
                  </a:lnTo>
                  <a:lnTo>
                    <a:pt x="7287" y="1108"/>
                  </a:lnTo>
                  <a:lnTo>
                    <a:pt x="7287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2653;p59"/>
            <p:cNvSpPr/>
            <p:nvPr/>
          </p:nvSpPr>
          <p:spPr>
            <a:xfrm>
              <a:off x="5655363" y="2366200"/>
              <a:ext cx="265825" cy="28000"/>
            </a:xfrm>
            <a:custGeom>
              <a:avLst/>
              <a:gdLst/>
              <a:ahLst/>
              <a:cxnLst/>
              <a:rect l="l" t="t" r="r" b="b"/>
              <a:pathLst>
                <a:path w="10633" h="1120" extrusionOk="0">
                  <a:moveTo>
                    <a:pt x="0" y="0"/>
                  </a:moveTo>
                  <a:lnTo>
                    <a:pt x="0" y="1120"/>
                  </a:lnTo>
                  <a:lnTo>
                    <a:pt x="10633" y="1120"/>
                  </a:lnTo>
                  <a:lnTo>
                    <a:pt x="10633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2654;p59"/>
            <p:cNvSpPr/>
            <p:nvPr/>
          </p:nvSpPr>
          <p:spPr>
            <a:xfrm>
              <a:off x="5655363" y="2430200"/>
              <a:ext cx="265825" cy="27700"/>
            </a:xfrm>
            <a:custGeom>
              <a:avLst/>
              <a:gdLst/>
              <a:ahLst/>
              <a:cxnLst/>
              <a:rect l="l" t="t" r="r" b="b"/>
              <a:pathLst>
                <a:path w="10633" h="1108" extrusionOk="0">
                  <a:moveTo>
                    <a:pt x="0" y="0"/>
                  </a:moveTo>
                  <a:lnTo>
                    <a:pt x="0" y="1107"/>
                  </a:lnTo>
                  <a:lnTo>
                    <a:pt x="10633" y="1107"/>
                  </a:lnTo>
                  <a:lnTo>
                    <a:pt x="10633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2655;p59"/>
            <p:cNvSpPr/>
            <p:nvPr/>
          </p:nvSpPr>
          <p:spPr>
            <a:xfrm>
              <a:off x="5655363" y="2494475"/>
              <a:ext cx="182475" cy="28025"/>
            </a:xfrm>
            <a:custGeom>
              <a:avLst/>
              <a:gdLst/>
              <a:ahLst/>
              <a:cxnLst/>
              <a:rect l="l" t="t" r="r" b="b"/>
              <a:pathLst>
                <a:path w="7299" h="1121" extrusionOk="0">
                  <a:moveTo>
                    <a:pt x="0" y="1"/>
                  </a:moveTo>
                  <a:lnTo>
                    <a:pt x="0" y="1120"/>
                  </a:lnTo>
                  <a:lnTo>
                    <a:pt x="7299" y="1120"/>
                  </a:lnTo>
                  <a:lnTo>
                    <a:pt x="7299" y="1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2656;p59"/>
            <p:cNvSpPr/>
            <p:nvPr/>
          </p:nvSpPr>
          <p:spPr>
            <a:xfrm>
              <a:off x="5132963" y="1937575"/>
              <a:ext cx="359900" cy="82475"/>
            </a:xfrm>
            <a:custGeom>
              <a:avLst/>
              <a:gdLst/>
              <a:ahLst/>
              <a:cxnLst/>
              <a:rect l="l" t="t" r="r" b="b"/>
              <a:pathLst>
                <a:path w="14396" h="3299" extrusionOk="0">
                  <a:moveTo>
                    <a:pt x="13812" y="286"/>
                  </a:moveTo>
                  <a:cubicBezTo>
                    <a:pt x="13979" y="286"/>
                    <a:pt x="14098" y="417"/>
                    <a:pt x="14098" y="560"/>
                  </a:cubicBezTo>
                  <a:lnTo>
                    <a:pt x="14098" y="2703"/>
                  </a:lnTo>
                  <a:cubicBezTo>
                    <a:pt x="14098" y="2870"/>
                    <a:pt x="13967" y="2989"/>
                    <a:pt x="13812" y="2989"/>
                  </a:cubicBezTo>
                  <a:lnTo>
                    <a:pt x="584" y="2989"/>
                  </a:lnTo>
                  <a:cubicBezTo>
                    <a:pt x="418" y="2989"/>
                    <a:pt x="298" y="2858"/>
                    <a:pt x="298" y="2703"/>
                  </a:cubicBezTo>
                  <a:lnTo>
                    <a:pt x="298" y="560"/>
                  </a:lnTo>
                  <a:cubicBezTo>
                    <a:pt x="298" y="393"/>
                    <a:pt x="429" y="286"/>
                    <a:pt x="584" y="286"/>
                  </a:cubicBezTo>
                  <a:close/>
                  <a:moveTo>
                    <a:pt x="584" y="0"/>
                  </a:moveTo>
                  <a:cubicBezTo>
                    <a:pt x="275" y="0"/>
                    <a:pt x="1" y="250"/>
                    <a:pt x="1" y="584"/>
                  </a:cubicBezTo>
                  <a:lnTo>
                    <a:pt x="1" y="2727"/>
                  </a:lnTo>
                  <a:cubicBezTo>
                    <a:pt x="1" y="3036"/>
                    <a:pt x="251" y="3298"/>
                    <a:pt x="584" y="3298"/>
                  </a:cubicBezTo>
                  <a:lnTo>
                    <a:pt x="13812" y="3298"/>
                  </a:lnTo>
                  <a:cubicBezTo>
                    <a:pt x="14122" y="3298"/>
                    <a:pt x="14395" y="3048"/>
                    <a:pt x="14395" y="2727"/>
                  </a:cubicBezTo>
                  <a:lnTo>
                    <a:pt x="14395" y="584"/>
                  </a:lnTo>
                  <a:cubicBezTo>
                    <a:pt x="14395" y="250"/>
                    <a:pt x="14122" y="0"/>
                    <a:pt x="13812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2657;p59"/>
            <p:cNvSpPr/>
            <p:nvPr/>
          </p:nvSpPr>
          <p:spPr>
            <a:xfrm>
              <a:off x="5566063" y="1937575"/>
              <a:ext cx="355425" cy="82475"/>
            </a:xfrm>
            <a:custGeom>
              <a:avLst/>
              <a:gdLst/>
              <a:ahLst/>
              <a:cxnLst/>
              <a:rect l="l" t="t" r="r" b="b"/>
              <a:pathLst>
                <a:path w="14217" h="3299" extrusionOk="0">
                  <a:moveTo>
                    <a:pt x="584" y="0"/>
                  </a:moveTo>
                  <a:cubicBezTo>
                    <a:pt x="250" y="0"/>
                    <a:pt x="0" y="262"/>
                    <a:pt x="0" y="584"/>
                  </a:cubicBezTo>
                  <a:lnTo>
                    <a:pt x="0" y="2727"/>
                  </a:lnTo>
                  <a:cubicBezTo>
                    <a:pt x="0" y="3048"/>
                    <a:pt x="274" y="3298"/>
                    <a:pt x="584" y="3298"/>
                  </a:cubicBezTo>
                  <a:lnTo>
                    <a:pt x="13633" y="3298"/>
                  </a:lnTo>
                  <a:cubicBezTo>
                    <a:pt x="13943" y="3298"/>
                    <a:pt x="14216" y="3036"/>
                    <a:pt x="14216" y="2727"/>
                  </a:cubicBezTo>
                  <a:lnTo>
                    <a:pt x="14216" y="584"/>
                  </a:lnTo>
                  <a:cubicBezTo>
                    <a:pt x="14216" y="250"/>
                    <a:pt x="13943" y="0"/>
                    <a:pt x="13633" y="0"/>
                  </a:cubicBezTo>
                  <a:close/>
                </a:path>
              </a:pathLst>
            </a:custGeom>
            <a:solidFill>
              <a:srgbClr val="0000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2658;p59"/>
            <p:cNvSpPr/>
            <p:nvPr/>
          </p:nvSpPr>
          <p:spPr>
            <a:xfrm>
              <a:off x="5132663" y="2220650"/>
              <a:ext cx="495625" cy="82475"/>
            </a:xfrm>
            <a:custGeom>
              <a:avLst/>
              <a:gdLst/>
              <a:ahLst/>
              <a:cxnLst/>
              <a:rect l="l" t="t" r="r" b="b"/>
              <a:pathLst>
                <a:path w="19825" h="3299" extrusionOk="0">
                  <a:moveTo>
                    <a:pt x="19241" y="298"/>
                  </a:moveTo>
                  <a:cubicBezTo>
                    <a:pt x="19408" y="298"/>
                    <a:pt x="19527" y="429"/>
                    <a:pt x="19527" y="584"/>
                  </a:cubicBezTo>
                  <a:lnTo>
                    <a:pt x="19527" y="2727"/>
                  </a:lnTo>
                  <a:cubicBezTo>
                    <a:pt x="19527" y="2893"/>
                    <a:pt x="19396" y="3001"/>
                    <a:pt x="19241" y="3001"/>
                  </a:cubicBezTo>
                  <a:lnTo>
                    <a:pt x="572" y="3001"/>
                  </a:lnTo>
                  <a:cubicBezTo>
                    <a:pt x="418" y="3001"/>
                    <a:pt x="299" y="2870"/>
                    <a:pt x="299" y="2727"/>
                  </a:cubicBezTo>
                  <a:lnTo>
                    <a:pt x="299" y="584"/>
                  </a:lnTo>
                  <a:cubicBezTo>
                    <a:pt x="299" y="417"/>
                    <a:pt x="430" y="298"/>
                    <a:pt x="572" y="298"/>
                  </a:cubicBezTo>
                  <a:close/>
                  <a:moveTo>
                    <a:pt x="572" y="0"/>
                  </a:moveTo>
                  <a:cubicBezTo>
                    <a:pt x="263" y="0"/>
                    <a:pt x="1" y="250"/>
                    <a:pt x="1" y="584"/>
                  </a:cubicBezTo>
                  <a:lnTo>
                    <a:pt x="1" y="2727"/>
                  </a:lnTo>
                  <a:cubicBezTo>
                    <a:pt x="1" y="3036"/>
                    <a:pt x="251" y="3298"/>
                    <a:pt x="572" y="3298"/>
                  </a:cubicBezTo>
                  <a:lnTo>
                    <a:pt x="19241" y="3298"/>
                  </a:lnTo>
                  <a:cubicBezTo>
                    <a:pt x="19551" y="3298"/>
                    <a:pt x="19825" y="3048"/>
                    <a:pt x="19825" y="2727"/>
                  </a:cubicBezTo>
                  <a:lnTo>
                    <a:pt x="19825" y="584"/>
                  </a:lnTo>
                  <a:cubicBezTo>
                    <a:pt x="19825" y="274"/>
                    <a:pt x="19575" y="0"/>
                    <a:pt x="19241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2659;p59"/>
            <p:cNvSpPr/>
            <p:nvPr/>
          </p:nvSpPr>
          <p:spPr>
            <a:xfrm>
              <a:off x="5701488" y="2220650"/>
              <a:ext cx="220000" cy="82775"/>
            </a:xfrm>
            <a:custGeom>
              <a:avLst/>
              <a:gdLst/>
              <a:ahLst/>
              <a:cxnLst/>
              <a:rect l="l" t="t" r="r" b="b"/>
              <a:pathLst>
                <a:path w="8800" h="3311" extrusionOk="0">
                  <a:moveTo>
                    <a:pt x="584" y="0"/>
                  </a:moveTo>
                  <a:cubicBezTo>
                    <a:pt x="251" y="0"/>
                    <a:pt x="1" y="274"/>
                    <a:pt x="1" y="584"/>
                  </a:cubicBezTo>
                  <a:lnTo>
                    <a:pt x="1" y="2727"/>
                  </a:lnTo>
                  <a:cubicBezTo>
                    <a:pt x="1" y="3048"/>
                    <a:pt x="275" y="3310"/>
                    <a:pt x="584" y="3310"/>
                  </a:cubicBezTo>
                  <a:lnTo>
                    <a:pt x="8216" y="3310"/>
                  </a:lnTo>
                  <a:cubicBezTo>
                    <a:pt x="8526" y="3310"/>
                    <a:pt x="8799" y="3048"/>
                    <a:pt x="8799" y="2727"/>
                  </a:cubicBezTo>
                  <a:lnTo>
                    <a:pt x="8799" y="584"/>
                  </a:lnTo>
                  <a:cubicBezTo>
                    <a:pt x="8799" y="250"/>
                    <a:pt x="8526" y="0"/>
                    <a:pt x="8216" y="0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2660;p59"/>
            <p:cNvSpPr/>
            <p:nvPr/>
          </p:nvSpPr>
          <p:spPr>
            <a:xfrm>
              <a:off x="5132963" y="2079250"/>
              <a:ext cx="185775" cy="82775"/>
            </a:xfrm>
            <a:custGeom>
              <a:avLst/>
              <a:gdLst/>
              <a:ahLst/>
              <a:cxnLst/>
              <a:rect l="l" t="t" r="r" b="b"/>
              <a:pathLst>
                <a:path w="7431" h="3311" extrusionOk="0">
                  <a:moveTo>
                    <a:pt x="584" y="1"/>
                  </a:moveTo>
                  <a:cubicBezTo>
                    <a:pt x="251" y="1"/>
                    <a:pt x="1" y="275"/>
                    <a:pt x="1" y="584"/>
                  </a:cubicBezTo>
                  <a:lnTo>
                    <a:pt x="1" y="2727"/>
                  </a:lnTo>
                  <a:cubicBezTo>
                    <a:pt x="1" y="3049"/>
                    <a:pt x="275" y="3311"/>
                    <a:pt x="584" y="3311"/>
                  </a:cubicBezTo>
                  <a:lnTo>
                    <a:pt x="6847" y="3311"/>
                  </a:lnTo>
                  <a:cubicBezTo>
                    <a:pt x="7156" y="3311"/>
                    <a:pt x="7418" y="3037"/>
                    <a:pt x="7430" y="2727"/>
                  </a:cubicBezTo>
                  <a:lnTo>
                    <a:pt x="7430" y="584"/>
                  </a:lnTo>
                  <a:cubicBezTo>
                    <a:pt x="7430" y="251"/>
                    <a:pt x="7156" y="1"/>
                    <a:pt x="6847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661;p59"/>
            <p:cNvSpPr/>
            <p:nvPr/>
          </p:nvSpPr>
          <p:spPr>
            <a:xfrm>
              <a:off x="5391638" y="2079250"/>
              <a:ext cx="286075" cy="82775"/>
            </a:xfrm>
            <a:custGeom>
              <a:avLst/>
              <a:gdLst/>
              <a:ahLst/>
              <a:cxnLst/>
              <a:rect l="l" t="t" r="r" b="b"/>
              <a:pathLst>
                <a:path w="11443" h="3311" extrusionOk="0">
                  <a:moveTo>
                    <a:pt x="584" y="1"/>
                  </a:moveTo>
                  <a:cubicBezTo>
                    <a:pt x="250" y="1"/>
                    <a:pt x="0" y="275"/>
                    <a:pt x="0" y="584"/>
                  </a:cubicBezTo>
                  <a:lnTo>
                    <a:pt x="0" y="2727"/>
                  </a:lnTo>
                  <a:cubicBezTo>
                    <a:pt x="0" y="3049"/>
                    <a:pt x="262" y="3311"/>
                    <a:pt x="584" y="3311"/>
                  </a:cubicBezTo>
                  <a:lnTo>
                    <a:pt x="10859" y="3311"/>
                  </a:lnTo>
                  <a:cubicBezTo>
                    <a:pt x="11192" y="3311"/>
                    <a:pt x="11442" y="3037"/>
                    <a:pt x="11442" y="2727"/>
                  </a:cubicBezTo>
                  <a:lnTo>
                    <a:pt x="11442" y="584"/>
                  </a:lnTo>
                  <a:cubicBezTo>
                    <a:pt x="11442" y="251"/>
                    <a:pt x="11180" y="1"/>
                    <a:pt x="10859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662;p59"/>
            <p:cNvSpPr/>
            <p:nvPr/>
          </p:nvSpPr>
          <p:spPr>
            <a:xfrm>
              <a:off x="5753288" y="2078950"/>
              <a:ext cx="165225" cy="82475"/>
            </a:xfrm>
            <a:custGeom>
              <a:avLst/>
              <a:gdLst/>
              <a:ahLst/>
              <a:cxnLst/>
              <a:rect l="l" t="t" r="r" b="b"/>
              <a:pathLst>
                <a:path w="6609" h="3299" extrusionOk="0">
                  <a:moveTo>
                    <a:pt x="6025" y="298"/>
                  </a:moveTo>
                  <a:cubicBezTo>
                    <a:pt x="6192" y="298"/>
                    <a:pt x="6311" y="429"/>
                    <a:pt x="6311" y="572"/>
                  </a:cubicBezTo>
                  <a:lnTo>
                    <a:pt x="6311" y="2715"/>
                  </a:lnTo>
                  <a:cubicBezTo>
                    <a:pt x="6311" y="2882"/>
                    <a:pt x="6180" y="3001"/>
                    <a:pt x="6025" y="3001"/>
                  </a:cubicBezTo>
                  <a:lnTo>
                    <a:pt x="584" y="3001"/>
                  </a:lnTo>
                  <a:cubicBezTo>
                    <a:pt x="417" y="3001"/>
                    <a:pt x="298" y="2870"/>
                    <a:pt x="298" y="2715"/>
                  </a:cubicBezTo>
                  <a:lnTo>
                    <a:pt x="298" y="572"/>
                  </a:lnTo>
                  <a:cubicBezTo>
                    <a:pt x="298" y="418"/>
                    <a:pt x="429" y="298"/>
                    <a:pt x="584" y="298"/>
                  </a:cubicBezTo>
                  <a:close/>
                  <a:moveTo>
                    <a:pt x="584" y="1"/>
                  </a:moveTo>
                  <a:cubicBezTo>
                    <a:pt x="262" y="1"/>
                    <a:pt x="0" y="251"/>
                    <a:pt x="0" y="572"/>
                  </a:cubicBezTo>
                  <a:lnTo>
                    <a:pt x="0" y="2715"/>
                  </a:lnTo>
                  <a:cubicBezTo>
                    <a:pt x="0" y="3037"/>
                    <a:pt x="250" y="3299"/>
                    <a:pt x="584" y="3299"/>
                  </a:cubicBezTo>
                  <a:lnTo>
                    <a:pt x="6025" y="3299"/>
                  </a:lnTo>
                  <a:cubicBezTo>
                    <a:pt x="6335" y="3299"/>
                    <a:pt x="6608" y="3049"/>
                    <a:pt x="6608" y="2715"/>
                  </a:cubicBezTo>
                  <a:lnTo>
                    <a:pt x="6608" y="572"/>
                  </a:lnTo>
                  <a:cubicBezTo>
                    <a:pt x="6608" y="263"/>
                    <a:pt x="6358" y="1"/>
                    <a:pt x="6025" y="1"/>
                  </a:cubicBez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07" name="Google Shape;2663;p59"/>
            <p:cNvGrpSpPr/>
            <p:nvPr/>
          </p:nvGrpSpPr>
          <p:grpSpPr>
            <a:xfrm>
              <a:off x="5552737" y="3869209"/>
              <a:ext cx="698967" cy="459612"/>
              <a:chOff x="3887375" y="2445375"/>
              <a:chExt cx="434600" cy="285775"/>
            </a:xfrm>
          </p:grpSpPr>
          <p:sp>
            <p:nvSpPr>
              <p:cNvPr id="313" name="Google Shape;2664;p59"/>
              <p:cNvSpPr/>
              <p:nvPr/>
            </p:nvSpPr>
            <p:spPr>
              <a:xfrm>
                <a:off x="3891250" y="2448650"/>
                <a:ext cx="426850" cy="278325"/>
              </a:xfrm>
              <a:custGeom>
                <a:avLst/>
                <a:gdLst/>
                <a:ahLst/>
                <a:cxnLst/>
                <a:rect l="l" t="t" r="r" b="b"/>
                <a:pathLst>
                  <a:path w="17074" h="11133" extrusionOk="0">
                    <a:moveTo>
                      <a:pt x="1560" y="0"/>
                    </a:moveTo>
                    <a:cubicBezTo>
                      <a:pt x="691" y="0"/>
                      <a:pt x="0" y="703"/>
                      <a:pt x="0" y="1572"/>
                    </a:cubicBezTo>
                    <a:lnTo>
                      <a:pt x="0" y="9573"/>
                    </a:lnTo>
                    <a:cubicBezTo>
                      <a:pt x="0" y="10442"/>
                      <a:pt x="691" y="11133"/>
                      <a:pt x="1560" y="11133"/>
                    </a:cubicBezTo>
                    <a:lnTo>
                      <a:pt x="15514" y="11133"/>
                    </a:lnTo>
                    <a:cubicBezTo>
                      <a:pt x="16383" y="11133"/>
                      <a:pt x="17062" y="10442"/>
                      <a:pt x="17074" y="9573"/>
                    </a:cubicBezTo>
                    <a:lnTo>
                      <a:pt x="17074" y="1572"/>
                    </a:lnTo>
                    <a:cubicBezTo>
                      <a:pt x="17074" y="703"/>
                      <a:pt x="16383" y="0"/>
                      <a:pt x="1551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2665;p59"/>
              <p:cNvSpPr/>
              <p:nvPr/>
            </p:nvSpPr>
            <p:spPr>
              <a:xfrm>
                <a:off x="3887375" y="2445375"/>
                <a:ext cx="434600" cy="285775"/>
              </a:xfrm>
              <a:custGeom>
                <a:avLst/>
                <a:gdLst/>
                <a:ahLst/>
                <a:cxnLst/>
                <a:rect l="l" t="t" r="r" b="b"/>
                <a:pathLst>
                  <a:path w="17384" h="11431" extrusionOk="0">
                    <a:moveTo>
                      <a:pt x="15669" y="310"/>
                    </a:moveTo>
                    <a:cubicBezTo>
                      <a:pt x="16443" y="310"/>
                      <a:pt x="17074" y="941"/>
                      <a:pt x="17074" y="1715"/>
                    </a:cubicBezTo>
                    <a:lnTo>
                      <a:pt x="17074" y="9716"/>
                    </a:lnTo>
                    <a:cubicBezTo>
                      <a:pt x="17074" y="10490"/>
                      <a:pt x="16443" y="11121"/>
                      <a:pt x="15669" y="11121"/>
                    </a:cubicBezTo>
                    <a:lnTo>
                      <a:pt x="1715" y="11121"/>
                    </a:lnTo>
                    <a:cubicBezTo>
                      <a:pt x="941" y="11121"/>
                      <a:pt x="310" y="10490"/>
                      <a:pt x="310" y="9716"/>
                    </a:cubicBezTo>
                    <a:lnTo>
                      <a:pt x="310" y="1715"/>
                    </a:lnTo>
                    <a:cubicBezTo>
                      <a:pt x="310" y="941"/>
                      <a:pt x="941" y="310"/>
                      <a:pt x="1715" y="310"/>
                    </a:cubicBezTo>
                    <a:close/>
                    <a:moveTo>
                      <a:pt x="1715" y="0"/>
                    </a:moveTo>
                    <a:cubicBezTo>
                      <a:pt x="775" y="0"/>
                      <a:pt x="1" y="774"/>
                      <a:pt x="1" y="1715"/>
                    </a:cubicBezTo>
                    <a:lnTo>
                      <a:pt x="1" y="9716"/>
                    </a:lnTo>
                    <a:cubicBezTo>
                      <a:pt x="1" y="10656"/>
                      <a:pt x="775" y="11430"/>
                      <a:pt x="1715" y="11430"/>
                    </a:cubicBezTo>
                    <a:lnTo>
                      <a:pt x="15669" y="11430"/>
                    </a:lnTo>
                    <a:cubicBezTo>
                      <a:pt x="16610" y="11430"/>
                      <a:pt x="17384" y="10656"/>
                      <a:pt x="17384" y="9716"/>
                    </a:cubicBezTo>
                    <a:lnTo>
                      <a:pt x="17384" y="1715"/>
                    </a:lnTo>
                    <a:cubicBezTo>
                      <a:pt x="17384" y="774"/>
                      <a:pt x="16610" y="0"/>
                      <a:pt x="15669" y="0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2666;p59"/>
              <p:cNvSpPr/>
              <p:nvPr/>
            </p:nvSpPr>
            <p:spPr>
              <a:xfrm>
                <a:off x="3937675" y="2483175"/>
                <a:ext cx="110750" cy="31275"/>
              </a:xfrm>
              <a:custGeom>
                <a:avLst/>
                <a:gdLst/>
                <a:ahLst/>
                <a:cxnLst/>
                <a:rect l="l" t="t" r="r" b="b"/>
                <a:pathLst>
                  <a:path w="4430" h="1251" extrusionOk="0">
                    <a:moveTo>
                      <a:pt x="1" y="1"/>
                    </a:moveTo>
                    <a:lnTo>
                      <a:pt x="1" y="1251"/>
                    </a:lnTo>
                    <a:lnTo>
                      <a:pt x="4430" y="1251"/>
                    </a:lnTo>
                    <a:lnTo>
                      <a:pt x="4430" y="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2667;p59"/>
              <p:cNvSpPr/>
              <p:nvPr/>
            </p:nvSpPr>
            <p:spPr>
              <a:xfrm>
                <a:off x="4048700" y="2483175"/>
                <a:ext cx="222975" cy="31275"/>
              </a:xfrm>
              <a:custGeom>
                <a:avLst/>
                <a:gdLst/>
                <a:ahLst/>
                <a:cxnLst/>
                <a:rect l="l" t="t" r="r" b="b"/>
                <a:pathLst>
                  <a:path w="8919" h="1251" extrusionOk="0">
                    <a:moveTo>
                      <a:pt x="1" y="1"/>
                    </a:moveTo>
                    <a:lnTo>
                      <a:pt x="1" y="1251"/>
                    </a:lnTo>
                    <a:lnTo>
                      <a:pt x="8919" y="1251"/>
                    </a:lnTo>
                    <a:lnTo>
                      <a:pt x="891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2668;p59"/>
              <p:cNvSpPr/>
              <p:nvPr/>
            </p:nvSpPr>
            <p:spPr>
              <a:xfrm>
                <a:off x="3937675" y="2542700"/>
                <a:ext cx="231600" cy="31275"/>
              </a:xfrm>
              <a:custGeom>
                <a:avLst/>
                <a:gdLst/>
                <a:ahLst/>
                <a:cxnLst/>
                <a:rect l="l" t="t" r="r" b="b"/>
                <a:pathLst>
                  <a:path w="9264" h="1251" extrusionOk="0">
                    <a:moveTo>
                      <a:pt x="1" y="1"/>
                    </a:moveTo>
                    <a:lnTo>
                      <a:pt x="1" y="1251"/>
                    </a:lnTo>
                    <a:lnTo>
                      <a:pt x="9264" y="1251"/>
                    </a:lnTo>
                    <a:lnTo>
                      <a:pt x="9264" y="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2669;p59"/>
              <p:cNvSpPr/>
              <p:nvPr/>
            </p:nvSpPr>
            <p:spPr>
              <a:xfrm>
                <a:off x="4169250" y="2542700"/>
                <a:ext cx="102425" cy="31275"/>
              </a:xfrm>
              <a:custGeom>
                <a:avLst/>
                <a:gdLst/>
                <a:ahLst/>
                <a:cxnLst/>
                <a:rect l="l" t="t" r="r" b="b"/>
                <a:pathLst>
                  <a:path w="4097" h="1251" extrusionOk="0">
                    <a:moveTo>
                      <a:pt x="1" y="1"/>
                    </a:moveTo>
                    <a:lnTo>
                      <a:pt x="1" y="1251"/>
                    </a:lnTo>
                    <a:lnTo>
                      <a:pt x="4097" y="1251"/>
                    </a:lnTo>
                    <a:lnTo>
                      <a:pt x="409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2670;p59"/>
              <p:cNvSpPr/>
              <p:nvPr/>
            </p:nvSpPr>
            <p:spPr>
              <a:xfrm>
                <a:off x="3937675" y="2602225"/>
                <a:ext cx="167025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6681" h="1252" extrusionOk="0">
                    <a:moveTo>
                      <a:pt x="1" y="1"/>
                    </a:moveTo>
                    <a:lnTo>
                      <a:pt x="1" y="1251"/>
                    </a:lnTo>
                    <a:lnTo>
                      <a:pt x="6680" y="1251"/>
                    </a:lnTo>
                    <a:lnTo>
                      <a:pt x="6680" y="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0" name="Google Shape;2671;p59"/>
              <p:cNvSpPr/>
              <p:nvPr/>
            </p:nvSpPr>
            <p:spPr>
              <a:xfrm>
                <a:off x="4104675" y="2602225"/>
                <a:ext cx="167000" cy="31300"/>
              </a:xfrm>
              <a:custGeom>
                <a:avLst/>
                <a:gdLst/>
                <a:ahLst/>
                <a:cxnLst/>
                <a:rect l="l" t="t" r="r" b="b"/>
                <a:pathLst>
                  <a:path w="6680" h="1252" extrusionOk="0">
                    <a:moveTo>
                      <a:pt x="0" y="1"/>
                    </a:moveTo>
                    <a:lnTo>
                      <a:pt x="0" y="1251"/>
                    </a:lnTo>
                    <a:lnTo>
                      <a:pt x="6680" y="1251"/>
                    </a:lnTo>
                    <a:lnTo>
                      <a:pt x="6680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1" name="Google Shape;2672;p59"/>
              <p:cNvSpPr/>
              <p:nvPr/>
            </p:nvSpPr>
            <p:spPr>
              <a:xfrm>
                <a:off x="3937675" y="2661775"/>
                <a:ext cx="272375" cy="31275"/>
              </a:xfrm>
              <a:custGeom>
                <a:avLst/>
                <a:gdLst/>
                <a:ahLst/>
                <a:cxnLst/>
                <a:rect l="l" t="t" r="r" b="b"/>
                <a:pathLst>
                  <a:path w="10895" h="1251" extrusionOk="0">
                    <a:moveTo>
                      <a:pt x="1" y="0"/>
                    </a:moveTo>
                    <a:lnTo>
                      <a:pt x="1" y="1250"/>
                    </a:lnTo>
                    <a:lnTo>
                      <a:pt x="10895" y="1250"/>
                    </a:lnTo>
                    <a:lnTo>
                      <a:pt x="10895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2" name="Google Shape;2673;p59"/>
              <p:cNvSpPr/>
              <p:nvPr/>
            </p:nvSpPr>
            <p:spPr>
              <a:xfrm>
                <a:off x="4210325" y="2661775"/>
                <a:ext cx="61350" cy="31275"/>
              </a:xfrm>
              <a:custGeom>
                <a:avLst/>
                <a:gdLst/>
                <a:ahLst/>
                <a:cxnLst/>
                <a:rect l="l" t="t" r="r" b="b"/>
                <a:pathLst>
                  <a:path w="2454" h="1251" extrusionOk="0">
                    <a:moveTo>
                      <a:pt x="1" y="0"/>
                    </a:moveTo>
                    <a:lnTo>
                      <a:pt x="1" y="1250"/>
                    </a:lnTo>
                    <a:lnTo>
                      <a:pt x="2454" y="1250"/>
                    </a:lnTo>
                    <a:lnTo>
                      <a:pt x="245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8" name="Google Shape;2674;p59"/>
            <p:cNvGrpSpPr/>
            <p:nvPr/>
          </p:nvGrpSpPr>
          <p:grpSpPr>
            <a:xfrm>
              <a:off x="5658663" y="2777188"/>
              <a:ext cx="877525" cy="623000"/>
              <a:chOff x="4893750" y="2969250"/>
              <a:chExt cx="877525" cy="623000"/>
            </a:xfrm>
          </p:grpSpPr>
          <p:sp>
            <p:nvSpPr>
              <p:cNvPr id="292" name="Google Shape;2675;p59"/>
              <p:cNvSpPr/>
              <p:nvPr/>
            </p:nvSpPr>
            <p:spPr>
              <a:xfrm>
                <a:off x="4893750" y="2969250"/>
                <a:ext cx="877525" cy="623000"/>
              </a:xfrm>
              <a:custGeom>
                <a:avLst/>
                <a:gdLst/>
                <a:ahLst/>
                <a:cxnLst/>
                <a:rect l="l" t="t" r="r" b="b"/>
                <a:pathLst>
                  <a:path w="35101" h="24920" extrusionOk="0">
                    <a:moveTo>
                      <a:pt x="1572" y="0"/>
                    </a:moveTo>
                    <a:cubicBezTo>
                      <a:pt x="703" y="0"/>
                      <a:pt x="1" y="703"/>
                      <a:pt x="1" y="1560"/>
                    </a:cubicBezTo>
                    <a:lnTo>
                      <a:pt x="1" y="23348"/>
                    </a:lnTo>
                    <a:cubicBezTo>
                      <a:pt x="1" y="24217"/>
                      <a:pt x="703" y="24920"/>
                      <a:pt x="1572" y="24920"/>
                    </a:cubicBezTo>
                    <a:lnTo>
                      <a:pt x="33541" y="24920"/>
                    </a:lnTo>
                    <a:cubicBezTo>
                      <a:pt x="34398" y="24920"/>
                      <a:pt x="35088" y="24217"/>
                      <a:pt x="35100" y="23348"/>
                    </a:cubicBezTo>
                    <a:lnTo>
                      <a:pt x="35100" y="1560"/>
                    </a:lnTo>
                    <a:cubicBezTo>
                      <a:pt x="35100" y="703"/>
                      <a:pt x="34398" y="0"/>
                      <a:pt x="33541" y="0"/>
                    </a:cubicBezTo>
                    <a:close/>
                  </a:path>
                </a:pathLst>
              </a:custGeom>
              <a:solidFill>
                <a:schemeClr val="bg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676;p59"/>
              <p:cNvSpPr/>
              <p:nvPr/>
            </p:nvSpPr>
            <p:spPr>
              <a:xfrm>
                <a:off x="4961325" y="3037100"/>
                <a:ext cx="19825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7930" h="775" extrusionOk="0">
                    <a:moveTo>
                      <a:pt x="0" y="1"/>
                    </a:moveTo>
                    <a:lnTo>
                      <a:pt x="0" y="775"/>
                    </a:lnTo>
                    <a:lnTo>
                      <a:pt x="7930" y="775"/>
                    </a:lnTo>
                    <a:lnTo>
                      <a:pt x="793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677;p59"/>
              <p:cNvSpPr/>
              <p:nvPr/>
            </p:nvSpPr>
            <p:spPr>
              <a:xfrm>
                <a:off x="4961325" y="3087425"/>
                <a:ext cx="243500" cy="19350"/>
              </a:xfrm>
              <a:custGeom>
                <a:avLst/>
                <a:gdLst/>
                <a:ahLst/>
                <a:cxnLst/>
                <a:rect l="l" t="t" r="r" b="b"/>
                <a:pathLst>
                  <a:path w="9740" h="774" extrusionOk="0">
                    <a:moveTo>
                      <a:pt x="0" y="0"/>
                    </a:moveTo>
                    <a:lnTo>
                      <a:pt x="0" y="774"/>
                    </a:lnTo>
                    <a:lnTo>
                      <a:pt x="9740" y="774"/>
                    </a:lnTo>
                    <a:lnTo>
                      <a:pt x="974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678;p59"/>
              <p:cNvSpPr/>
              <p:nvPr/>
            </p:nvSpPr>
            <p:spPr>
              <a:xfrm>
                <a:off x="4961325" y="3138025"/>
                <a:ext cx="168500" cy="19350"/>
              </a:xfrm>
              <a:custGeom>
                <a:avLst/>
                <a:gdLst/>
                <a:ahLst/>
                <a:cxnLst/>
                <a:rect l="l" t="t" r="r" b="b"/>
                <a:pathLst>
                  <a:path w="6740" h="774" extrusionOk="0">
                    <a:moveTo>
                      <a:pt x="0" y="0"/>
                    </a:moveTo>
                    <a:lnTo>
                      <a:pt x="0" y="774"/>
                    </a:lnTo>
                    <a:lnTo>
                      <a:pt x="6739" y="774"/>
                    </a:lnTo>
                    <a:lnTo>
                      <a:pt x="67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679;p59"/>
              <p:cNvSpPr/>
              <p:nvPr/>
            </p:nvSpPr>
            <p:spPr>
              <a:xfrm>
                <a:off x="4961325" y="3188925"/>
                <a:ext cx="168500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6740" h="762" extrusionOk="0">
                    <a:moveTo>
                      <a:pt x="0" y="0"/>
                    </a:moveTo>
                    <a:lnTo>
                      <a:pt x="0" y="762"/>
                    </a:lnTo>
                    <a:lnTo>
                      <a:pt x="6739" y="762"/>
                    </a:lnTo>
                    <a:lnTo>
                      <a:pt x="67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680;p59"/>
              <p:cNvSpPr/>
              <p:nvPr/>
            </p:nvSpPr>
            <p:spPr>
              <a:xfrm>
                <a:off x="5158675" y="3188925"/>
                <a:ext cx="43475" cy="19050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762" extrusionOk="0">
                    <a:moveTo>
                      <a:pt x="0" y="0"/>
                    </a:moveTo>
                    <a:lnTo>
                      <a:pt x="0" y="762"/>
                    </a:lnTo>
                    <a:lnTo>
                      <a:pt x="1739" y="762"/>
                    </a:lnTo>
                    <a:lnTo>
                      <a:pt x="173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681;p59"/>
              <p:cNvSpPr/>
              <p:nvPr/>
            </p:nvSpPr>
            <p:spPr>
              <a:xfrm>
                <a:off x="5350350" y="3314525"/>
                <a:ext cx="198275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7931" h="775" extrusionOk="0">
                    <a:moveTo>
                      <a:pt x="1" y="0"/>
                    </a:moveTo>
                    <a:lnTo>
                      <a:pt x="1" y="774"/>
                    </a:lnTo>
                    <a:lnTo>
                      <a:pt x="7930" y="774"/>
                    </a:lnTo>
                    <a:lnTo>
                      <a:pt x="793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682;p59"/>
              <p:cNvSpPr/>
              <p:nvPr/>
            </p:nvSpPr>
            <p:spPr>
              <a:xfrm>
                <a:off x="5591750" y="3314525"/>
                <a:ext cx="44075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1763" h="775" extrusionOk="0">
                    <a:moveTo>
                      <a:pt x="1" y="0"/>
                    </a:moveTo>
                    <a:lnTo>
                      <a:pt x="1" y="774"/>
                    </a:lnTo>
                    <a:lnTo>
                      <a:pt x="1763" y="774"/>
                    </a:lnTo>
                    <a:lnTo>
                      <a:pt x="176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2683;p59"/>
              <p:cNvSpPr/>
              <p:nvPr/>
            </p:nvSpPr>
            <p:spPr>
              <a:xfrm>
                <a:off x="5350350" y="3365125"/>
                <a:ext cx="16850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6740" h="775" extrusionOk="0">
                    <a:moveTo>
                      <a:pt x="1" y="0"/>
                    </a:moveTo>
                    <a:lnTo>
                      <a:pt x="1" y="774"/>
                    </a:lnTo>
                    <a:lnTo>
                      <a:pt x="6740" y="774"/>
                    </a:lnTo>
                    <a:lnTo>
                      <a:pt x="674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2684;p59"/>
              <p:cNvSpPr/>
              <p:nvPr/>
            </p:nvSpPr>
            <p:spPr>
              <a:xfrm>
                <a:off x="5560500" y="3365125"/>
                <a:ext cx="14915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5966" h="775" extrusionOk="0">
                    <a:moveTo>
                      <a:pt x="1" y="0"/>
                    </a:moveTo>
                    <a:lnTo>
                      <a:pt x="1" y="774"/>
                    </a:lnTo>
                    <a:lnTo>
                      <a:pt x="5966" y="774"/>
                    </a:lnTo>
                    <a:lnTo>
                      <a:pt x="596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2685;p59"/>
              <p:cNvSpPr/>
              <p:nvPr/>
            </p:nvSpPr>
            <p:spPr>
              <a:xfrm>
                <a:off x="5350350" y="3415725"/>
                <a:ext cx="122075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4883" h="775" extrusionOk="0">
                    <a:moveTo>
                      <a:pt x="1" y="0"/>
                    </a:moveTo>
                    <a:lnTo>
                      <a:pt x="1" y="774"/>
                    </a:lnTo>
                    <a:lnTo>
                      <a:pt x="4882" y="774"/>
                    </a:lnTo>
                    <a:lnTo>
                      <a:pt x="4882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2686;p59"/>
              <p:cNvSpPr/>
              <p:nvPr/>
            </p:nvSpPr>
            <p:spPr>
              <a:xfrm>
                <a:off x="5508700" y="3415725"/>
                <a:ext cx="20095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8038" h="775" extrusionOk="0">
                    <a:moveTo>
                      <a:pt x="1" y="0"/>
                    </a:moveTo>
                    <a:lnTo>
                      <a:pt x="1" y="774"/>
                    </a:lnTo>
                    <a:lnTo>
                      <a:pt x="8038" y="774"/>
                    </a:lnTo>
                    <a:lnTo>
                      <a:pt x="8038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2687;p59"/>
              <p:cNvSpPr/>
              <p:nvPr/>
            </p:nvSpPr>
            <p:spPr>
              <a:xfrm>
                <a:off x="5350350" y="3466325"/>
                <a:ext cx="168500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6740" h="775" extrusionOk="0">
                    <a:moveTo>
                      <a:pt x="1" y="1"/>
                    </a:moveTo>
                    <a:lnTo>
                      <a:pt x="1" y="774"/>
                    </a:lnTo>
                    <a:lnTo>
                      <a:pt x="6740" y="774"/>
                    </a:lnTo>
                    <a:lnTo>
                      <a:pt x="674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2688;p59"/>
              <p:cNvSpPr/>
              <p:nvPr/>
            </p:nvSpPr>
            <p:spPr>
              <a:xfrm>
                <a:off x="5548000" y="3466325"/>
                <a:ext cx="43475" cy="19375"/>
              </a:xfrm>
              <a:custGeom>
                <a:avLst/>
                <a:gdLst/>
                <a:ahLst/>
                <a:cxnLst/>
                <a:rect l="l" t="t" r="r" b="b"/>
                <a:pathLst>
                  <a:path w="1739" h="775" extrusionOk="0">
                    <a:moveTo>
                      <a:pt x="1" y="1"/>
                    </a:moveTo>
                    <a:lnTo>
                      <a:pt x="1" y="774"/>
                    </a:lnTo>
                    <a:lnTo>
                      <a:pt x="1739" y="774"/>
                    </a:lnTo>
                    <a:lnTo>
                      <a:pt x="173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2689;p59"/>
              <p:cNvSpPr/>
              <p:nvPr/>
            </p:nvSpPr>
            <p:spPr>
              <a:xfrm>
                <a:off x="5350050" y="3030550"/>
                <a:ext cx="363475" cy="233100"/>
              </a:xfrm>
              <a:custGeom>
                <a:avLst/>
                <a:gdLst/>
                <a:ahLst/>
                <a:cxnLst/>
                <a:rect l="l" t="t" r="r" b="b"/>
                <a:pathLst>
                  <a:path w="14539" h="9324" extrusionOk="0">
                    <a:moveTo>
                      <a:pt x="13622" y="334"/>
                    </a:moveTo>
                    <a:cubicBezTo>
                      <a:pt x="13955" y="334"/>
                      <a:pt x="14241" y="608"/>
                      <a:pt x="14241" y="953"/>
                    </a:cubicBezTo>
                    <a:lnTo>
                      <a:pt x="14241" y="8395"/>
                    </a:lnTo>
                    <a:cubicBezTo>
                      <a:pt x="14241" y="8740"/>
                      <a:pt x="13955" y="9026"/>
                      <a:pt x="13622" y="9026"/>
                    </a:cubicBezTo>
                    <a:lnTo>
                      <a:pt x="953" y="9026"/>
                    </a:lnTo>
                    <a:cubicBezTo>
                      <a:pt x="608" y="9026"/>
                      <a:pt x="322" y="8740"/>
                      <a:pt x="322" y="8395"/>
                    </a:cubicBezTo>
                    <a:lnTo>
                      <a:pt x="322" y="953"/>
                    </a:lnTo>
                    <a:cubicBezTo>
                      <a:pt x="322" y="608"/>
                      <a:pt x="608" y="334"/>
                      <a:pt x="953" y="334"/>
                    </a:cubicBezTo>
                    <a:close/>
                    <a:moveTo>
                      <a:pt x="942" y="1"/>
                    </a:moveTo>
                    <a:cubicBezTo>
                      <a:pt x="418" y="1"/>
                      <a:pt x="1" y="418"/>
                      <a:pt x="1" y="942"/>
                    </a:cubicBezTo>
                    <a:lnTo>
                      <a:pt x="1" y="8383"/>
                    </a:lnTo>
                    <a:cubicBezTo>
                      <a:pt x="1" y="8907"/>
                      <a:pt x="418" y="9323"/>
                      <a:pt x="942" y="9323"/>
                    </a:cubicBezTo>
                    <a:lnTo>
                      <a:pt x="13598" y="9323"/>
                    </a:lnTo>
                    <a:cubicBezTo>
                      <a:pt x="14122" y="9323"/>
                      <a:pt x="14538" y="8907"/>
                      <a:pt x="14538" y="8383"/>
                    </a:cubicBezTo>
                    <a:lnTo>
                      <a:pt x="14538" y="942"/>
                    </a:lnTo>
                    <a:cubicBezTo>
                      <a:pt x="14538" y="418"/>
                      <a:pt x="14122" y="1"/>
                      <a:pt x="1359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2690;p59"/>
              <p:cNvSpPr/>
              <p:nvPr/>
            </p:nvSpPr>
            <p:spPr>
              <a:xfrm>
                <a:off x="5393525" y="3086825"/>
                <a:ext cx="274150" cy="118475"/>
              </a:xfrm>
              <a:custGeom>
                <a:avLst/>
                <a:gdLst/>
                <a:ahLst/>
                <a:cxnLst/>
                <a:rect l="l" t="t" r="r" b="b"/>
                <a:pathLst>
                  <a:path w="10966" h="4739" extrusionOk="0">
                    <a:moveTo>
                      <a:pt x="3703" y="0"/>
                    </a:moveTo>
                    <a:lnTo>
                      <a:pt x="0" y="4739"/>
                    </a:lnTo>
                    <a:lnTo>
                      <a:pt x="10966" y="4739"/>
                    </a:lnTo>
                    <a:lnTo>
                      <a:pt x="8466" y="1536"/>
                    </a:lnTo>
                    <a:lnTo>
                      <a:pt x="6680" y="3798"/>
                    </a:lnTo>
                    <a:lnTo>
                      <a:pt x="370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2691;p59"/>
              <p:cNvSpPr/>
              <p:nvPr/>
            </p:nvSpPr>
            <p:spPr>
              <a:xfrm>
                <a:off x="5531925" y="3071925"/>
                <a:ext cx="47050" cy="47075"/>
              </a:xfrm>
              <a:custGeom>
                <a:avLst/>
                <a:gdLst/>
                <a:ahLst/>
                <a:cxnLst/>
                <a:rect l="l" t="t" r="r" b="b"/>
                <a:pathLst>
                  <a:path w="1882" h="1883" extrusionOk="0">
                    <a:moveTo>
                      <a:pt x="941" y="1"/>
                    </a:moveTo>
                    <a:cubicBezTo>
                      <a:pt x="417" y="1"/>
                      <a:pt x="1" y="418"/>
                      <a:pt x="1" y="941"/>
                    </a:cubicBezTo>
                    <a:cubicBezTo>
                      <a:pt x="1" y="1453"/>
                      <a:pt x="417" y="1882"/>
                      <a:pt x="941" y="1882"/>
                    </a:cubicBezTo>
                    <a:cubicBezTo>
                      <a:pt x="1465" y="1882"/>
                      <a:pt x="1882" y="1453"/>
                      <a:pt x="1882" y="941"/>
                    </a:cubicBezTo>
                    <a:cubicBezTo>
                      <a:pt x="1882" y="418"/>
                      <a:pt x="1465" y="1"/>
                      <a:pt x="941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2692;p59"/>
              <p:cNvSpPr/>
              <p:nvPr/>
            </p:nvSpPr>
            <p:spPr>
              <a:xfrm>
                <a:off x="4951200" y="3310350"/>
                <a:ext cx="305725" cy="220000"/>
              </a:xfrm>
              <a:custGeom>
                <a:avLst/>
                <a:gdLst/>
                <a:ahLst/>
                <a:cxnLst/>
                <a:rect l="l" t="t" r="r" b="b"/>
                <a:pathLst>
                  <a:path w="12229" h="8800" extrusionOk="0">
                    <a:moveTo>
                      <a:pt x="11312" y="334"/>
                    </a:moveTo>
                    <a:cubicBezTo>
                      <a:pt x="11645" y="334"/>
                      <a:pt x="11931" y="608"/>
                      <a:pt x="11931" y="953"/>
                    </a:cubicBezTo>
                    <a:lnTo>
                      <a:pt x="11931" y="7883"/>
                    </a:lnTo>
                    <a:cubicBezTo>
                      <a:pt x="11931" y="8216"/>
                      <a:pt x="11645" y="8502"/>
                      <a:pt x="11312" y="8502"/>
                    </a:cubicBezTo>
                    <a:lnTo>
                      <a:pt x="953" y="8502"/>
                    </a:lnTo>
                    <a:cubicBezTo>
                      <a:pt x="608" y="8502"/>
                      <a:pt x="322" y="8216"/>
                      <a:pt x="322" y="7883"/>
                    </a:cubicBezTo>
                    <a:lnTo>
                      <a:pt x="322" y="953"/>
                    </a:lnTo>
                    <a:cubicBezTo>
                      <a:pt x="322" y="608"/>
                      <a:pt x="608" y="334"/>
                      <a:pt x="953" y="334"/>
                    </a:cubicBezTo>
                    <a:close/>
                    <a:moveTo>
                      <a:pt x="941" y="1"/>
                    </a:moveTo>
                    <a:cubicBezTo>
                      <a:pt x="417" y="1"/>
                      <a:pt x="1" y="417"/>
                      <a:pt x="1" y="941"/>
                    </a:cubicBezTo>
                    <a:lnTo>
                      <a:pt x="1" y="7859"/>
                    </a:lnTo>
                    <a:cubicBezTo>
                      <a:pt x="1" y="8383"/>
                      <a:pt x="417" y="8799"/>
                      <a:pt x="941" y="8799"/>
                    </a:cubicBezTo>
                    <a:lnTo>
                      <a:pt x="11300" y="8799"/>
                    </a:lnTo>
                    <a:cubicBezTo>
                      <a:pt x="11812" y="8799"/>
                      <a:pt x="12228" y="8383"/>
                      <a:pt x="12228" y="7859"/>
                    </a:cubicBezTo>
                    <a:lnTo>
                      <a:pt x="12228" y="941"/>
                    </a:lnTo>
                    <a:cubicBezTo>
                      <a:pt x="12228" y="417"/>
                      <a:pt x="11812" y="1"/>
                      <a:pt x="11300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2693;p59"/>
              <p:cNvSpPr/>
              <p:nvPr/>
            </p:nvSpPr>
            <p:spPr>
              <a:xfrm>
                <a:off x="4987825" y="3374950"/>
                <a:ext cx="230100" cy="98850"/>
              </a:xfrm>
              <a:custGeom>
                <a:avLst/>
                <a:gdLst/>
                <a:ahLst/>
                <a:cxnLst/>
                <a:rect l="l" t="t" r="r" b="b"/>
                <a:pathLst>
                  <a:path w="9204" h="3954" extrusionOk="0">
                    <a:moveTo>
                      <a:pt x="3119" y="0"/>
                    </a:moveTo>
                    <a:lnTo>
                      <a:pt x="0" y="3953"/>
                    </a:lnTo>
                    <a:lnTo>
                      <a:pt x="9204" y="3953"/>
                    </a:lnTo>
                    <a:lnTo>
                      <a:pt x="7108" y="1274"/>
                    </a:lnTo>
                    <a:lnTo>
                      <a:pt x="5620" y="3179"/>
                    </a:lnTo>
                    <a:lnTo>
                      <a:pt x="3119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2694;p59"/>
              <p:cNvSpPr/>
              <p:nvPr/>
            </p:nvSpPr>
            <p:spPr>
              <a:xfrm>
                <a:off x="5104200" y="3362150"/>
                <a:ext cx="39300" cy="39600"/>
              </a:xfrm>
              <a:custGeom>
                <a:avLst/>
                <a:gdLst/>
                <a:ahLst/>
                <a:cxnLst/>
                <a:rect l="l" t="t" r="r" b="b"/>
                <a:pathLst>
                  <a:path w="1572" h="1584" extrusionOk="0">
                    <a:moveTo>
                      <a:pt x="786" y="0"/>
                    </a:moveTo>
                    <a:cubicBezTo>
                      <a:pt x="346" y="0"/>
                      <a:pt x="0" y="358"/>
                      <a:pt x="0" y="786"/>
                    </a:cubicBezTo>
                    <a:cubicBezTo>
                      <a:pt x="0" y="1227"/>
                      <a:pt x="358" y="1584"/>
                      <a:pt x="786" y="1584"/>
                    </a:cubicBezTo>
                    <a:cubicBezTo>
                      <a:pt x="1215" y="1584"/>
                      <a:pt x="1572" y="1227"/>
                      <a:pt x="1572" y="786"/>
                    </a:cubicBezTo>
                    <a:cubicBezTo>
                      <a:pt x="1572" y="358"/>
                      <a:pt x="1215" y="0"/>
                      <a:pt x="78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9" name="Google Shape;2695;p59"/>
            <p:cNvGrpSpPr/>
            <p:nvPr/>
          </p:nvGrpSpPr>
          <p:grpSpPr>
            <a:xfrm>
              <a:off x="5957461" y="3343972"/>
              <a:ext cx="749797" cy="717499"/>
              <a:chOff x="7847861" y="3178722"/>
              <a:chExt cx="749797" cy="717499"/>
            </a:xfrm>
          </p:grpSpPr>
          <p:sp>
            <p:nvSpPr>
              <p:cNvPr id="287" name="Google Shape;2696;p59"/>
              <p:cNvSpPr/>
              <p:nvPr/>
            </p:nvSpPr>
            <p:spPr>
              <a:xfrm>
                <a:off x="7847861" y="3214037"/>
                <a:ext cx="710743" cy="682184"/>
              </a:xfrm>
              <a:custGeom>
                <a:avLst/>
                <a:gdLst/>
                <a:ahLst/>
                <a:cxnLst/>
                <a:rect l="l" t="t" r="r" b="b"/>
                <a:pathLst>
                  <a:path w="31557" h="30289" extrusionOk="0">
                    <a:moveTo>
                      <a:pt x="3503" y="0"/>
                    </a:moveTo>
                    <a:cubicBezTo>
                      <a:pt x="1568" y="0"/>
                      <a:pt x="1" y="1602"/>
                      <a:pt x="1" y="3503"/>
                    </a:cubicBezTo>
                    <a:lnTo>
                      <a:pt x="1" y="26786"/>
                    </a:lnTo>
                    <a:cubicBezTo>
                      <a:pt x="1" y="28688"/>
                      <a:pt x="1568" y="30289"/>
                      <a:pt x="3503" y="30289"/>
                    </a:cubicBezTo>
                    <a:lnTo>
                      <a:pt x="28054" y="30289"/>
                    </a:lnTo>
                    <a:cubicBezTo>
                      <a:pt x="29955" y="30289"/>
                      <a:pt x="31556" y="28754"/>
                      <a:pt x="31556" y="26820"/>
                    </a:cubicBezTo>
                    <a:lnTo>
                      <a:pt x="31556" y="3503"/>
                    </a:lnTo>
                    <a:cubicBezTo>
                      <a:pt x="31556" y="1602"/>
                      <a:pt x="29955" y="0"/>
                      <a:pt x="2805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697;p59"/>
              <p:cNvSpPr/>
              <p:nvPr/>
            </p:nvSpPr>
            <p:spPr>
              <a:xfrm>
                <a:off x="7886937" y="3178722"/>
                <a:ext cx="710720" cy="681441"/>
              </a:xfrm>
              <a:custGeom>
                <a:avLst/>
                <a:gdLst/>
                <a:ahLst/>
                <a:cxnLst/>
                <a:rect l="l" t="t" r="r" b="b"/>
                <a:pathLst>
                  <a:path w="31556" h="30256" extrusionOk="0">
                    <a:moveTo>
                      <a:pt x="3503" y="1"/>
                    </a:moveTo>
                    <a:cubicBezTo>
                      <a:pt x="1601" y="1"/>
                      <a:pt x="0" y="1568"/>
                      <a:pt x="0" y="3503"/>
                    </a:cubicBezTo>
                    <a:lnTo>
                      <a:pt x="0" y="26753"/>
                    </a:lnTo>
                    <a:cubicBezTo>
                      <a:pt x="0" y="28688"/>
                      <a:pt x="1601" y="30256"/>
                      <a:pt x="3503" y="30256"/>
                    </a:cubicBezTo>
                    <a:lnTo>
                      <a:pt x="28053" y="30256"/>
                    </a:lnTo>
                    <a:cubicBezTo>
                      <a:pt x="29988" y="30256"/>
                      <a:pt x="31556" y="28688"/>
                      <a:pt x="31556" y="26753"/>
                    </a:cubicBezTo>
                    <a:lnTo>
                      <a:pt x="31556" y="3503"/>
                    </a:lnTo>
                    <a:cubicBezTo>
                      <a:pt x="31556" y="1568"/>
                      <a:pt x="29988" y="1"/>
                      <a:pt x="28053" y="1"/>
                    </a:cubicBezTo>
                    <a:close/>
                  </a:path>
                </a:pathLst>
              </a:custGeom>
              <a:solidFill>
                <a:schemeClr val="bg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698;p59"/>
              <p:cNvSpPr/>
              <p:nvPr/>
            </p:nvSpPr>
            <p:spPr>
              <a:xfrm>
                <a:off x="7944032" y="3221560"/>
                <a:ext cx="596531" cy="595788"/>
              </a:xfrm>
              <a:custGeom>
                <a:avLst/>
                <a:gdLst/>
                <a:ahLst/>
                <a:cxnLst/>
                <a:rect l="l" t="t" r="r" b="b"/>
                <a:pathLst>
                  <a:path w="26486" h="26453" extrusionOk="0">
                    <a:moveTo>
                      <a:pt x="13243" y="3803"/>
                    </a:moveTo>
                    <a:cubicBezTo>
                      <a:pt x="18413" y="3803"/>
                      <a:pt x="22616" y="8006"/>
                      <a:pt x="22616" y="13176"/>
                    </a:cubicBezTo>
                    <a:cubicBezTo>
                      <a:pt x="22616" y="18413"/>
                      <a:pt x="18413" y="22583"/>
                      <a:pt x="13243" y="22583"/>
                    </a:cubicBezTo>
                    <a:cubicBezTo>
                      <a:pt x="8073" y="22583"/>
                      <a:pt x="3836" y="18346"/>
                      <a:pt x="3836" y="13176"/>
                    </a:cubicBezTo>
                    <a:cubicBezTo>
                      <a:pt x="3836" y="8006"/>
                      <a:pt x="8073" y="3803"/>
                      <a:pt x="13243" y="3803"/>
                    </a:cubicBezTo>
                    <a:close/>
                    <a:moveTo>
                      <a:pt x="13243" y="0"/>
                    </a:moveTo>
                    <a:cubicBezTo>
                      <a:pt x="5938" y="0"/>
                      <a:pt x="0" y="5938"/>
                      <a:pt x="0" y="13243"/>
                    </a:cubicBezTo>
                    <a:cubicBezTo>
                      <a:pt x="0" y="20515"/>
                      <a:pt x="5938" y="26452"/>
                      <a:pt x="13243" y="26452"/>
                    </a:cubicBezTo>
                    <a:cubicBezTo>
                      <a:pt x="20515" y="26452"/>
                      <a:pt x="26452" y="20515"/>
                      <a:pt x="26452" y="13243"/>
                    </a:cubicBezTo>
                    <a:cubicBezTo>
                      <a:pt x="26486" y="5938"/>
                      <a:pt x="20582" y="0"/>
                      <a:pt x="1324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699;p59"/>
              <p:cNvSpPr/>
              <p:nvPr/>
            </p:nvSpPr>
            <p:spPr>
              <a:xfrm>
                <a:off x="8146126" y="3430411"/>
                <a:ext cx="394437" cy="387680"/>
              </a:xfrm>
              <a:custGeom>
                <a:avLst/>
                <a:gdLst/>
                <a:ahLst/>
                <a:cxnLst/>
                <a:rect l="l" t="t" r="r" b="b"/>
                <a:pathLst>
                  <a:path w="17513" h="17213" extrusionOk="0">
                    <a:moveTo>
                      <a:pt x="16879" y="0"/>
                    </a:moveTo>
                    <a:cubicBezTo>
                      <a:pt x="17146" y="801"/>
                      <a:pt x="17313" y="1568"/>
                      <a:pt x="17379" y="2402"/>
                    </a:cubicBezTo>
                    <a:lnTo>
                      <a:pt x="13610" y="3703"/>
                    </a:lnTo>
                    <a:lnTo>
                      <a:pt x="13610" y="3970"/>
                    </a:lnTo>
                    <a:cubicBezTo>
                      <a:pt x="13610" y="9140"/>
                      <a:pt x="9374" y="13343"/>
                      <a:pt x="4203" y="13343"/>
                    </a:cubicBezTo>
                    <a:cubicBezTo>
                      <a:pt x="2869" y="13343"/>
                      <a:pt x="1635" y="13043"/>
                      <a:pt x="467" y="12543"/>
                    </a:cubicBezTo>
                    <a:lnTo>
                      <a:pt x="0" y="16512"/>
                    </a:lnTo>
                    <a:cubicBezTo>
                      <a:pt x="1335" y="16979"/>
                      <a:pt x="2769" y="17213"/>
                      <a:pt x="4203" y="17213"/>
                    </a:cubicBezTo>
                    <a:cubicBezTo>
                      <a:pt x="11509" y="17213"/>
                      <a:pt x="17413" y="11308"/>
                      <a:pt x="17413" y="4003"/>
                    </a:cubicBezTo>
                    <a:cubicBezTo>
                      <a:pt x="17513" y="2569"/>
                      <a:pt x="17313" y="1235"/>
                      <a:pt x="16879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700;p59"/>
              <p:cNvSpPr/>
              <p:nvPr/>
            </p:nvSpPr>
            <p:spPr>
              <a:xfrm>
                <a:off x="8067230" y="3344758"/>
                <a:ext cx="349369" cy="349369"/>
              </a:xfrm>
              <a:custGeom>
                <a:avLst/>
                <a:gdLst/>
                <a:ahLst/>
                <a:cxnLst/>
                <a:rect l="l" t="t" r="r" b="b"/>
                <a:pathLst>
                  <a:path w="15512" h="15512" extrusionOk="0">
                    <a:moveTo>
                      <a:pt x="7540" y="768"/>
                    </a:moveTo>
                    <a:lnTo>
                      <a:pt x="7540" y="2969"/>
                    </a:lnTo>
                    <a:cubicBezTo>
                      <a:pt x="6972" y="2969"/>
                      <a:pt x="6372" y="2969"/>
                      <a:pt x="5872" y="3003"/>
                    </a:cubicBezTo>
                    <a:cubicBezTo>
                      <a:pt x="6505" y="1969"/>
                      <a:pt x="7173" y="1168"/>
                      <a:pt x="7540" y="768"/>
                    </a:cubicBezTo>
                    <a:close/>
                    <a:moveTo>
                      <a:pt x="8007" y="634"/>
                    </a:moveTo>
                    <a:cubicBezTo>
                      <a:pt x="8373" y="1001"/>
                      <a:pt x="9174" y="1935"/>
                      <a:pt x="9875" y="3136"/>
                    </a:cubicBezTo>
                    <a:cubicBezTo>
                      <a:pt x="9207" y="3036"/>
                      <a:pt x="8607" y="3003"/>
                      <a:pt x="8007" y="2969"/>
                    </a:cubicBezTo>
                    <a:lnTo>
                      <a:pt x="8007" y="634"/>
                    </a:lnTo>
                    <a:close/>
                    <a:moveTo>
                      <a:pt x="7106" y="601"/>
                    </a:moveTo>
                    <a:lnTo>
                      <a:pt x="7106" y="601"/>
                    </a:lnTo>
                    <a:cubicBezTo>
                      <a:pt x="6639" y="1135"/>
                      <a:pt x="5938" y="1969"/>
                      <a:pt x="5338" y="3036"/>
                    </a:cubicBezTo>
                    <a:cubicBezTo>
                      <a:pt x="4504" y="3136"/>
                      <a:pt x="3804" y="3270"/>
                      <a:pt x="3170" y="3370"/>
                    </a:cubicBezTo>
                    <a:cubicBezTo>
                      <a:pt x="4137" y="2035"/>
                      <a:pt x="5471" y="1035"/>
                      <a:pt x="7106" y="601"/>
                    </a:cubicBezTo>
                    <a:close/>
                    <a:moveTo>
                      <a:pt x="8640" y="634"/>
                    </a:moveTo>
                    <a:lnTo>
                      <a:pt x="8640" y="634"/>
                    </a:lnTo>
                    <a:cubicBezTo>
                      <a:pt x="10342" y="1135"/>
                      <a:pt x="11776" y="2202"/>
                      <a:pt x="12710" y="3670"/>
                    </a:cubicBezTo>
                    <a:cubicBezTo>
                      <a:pt x="11876" y="3470"/>
                      <a:pt x="11142" y="3303"/>
                      <a:pt x="10442" y="3203"/>
                    </a:cubicBezTo>
                    <a:cubicBezTo>
                      <a:pt x="9808" y="2035"/>
                      <a:pt x="9107" y="1168"/>
                      <a:pt x="8640" y="634"/>
                    </a:cubicBezTo>
                    <a:close/>
                    <a:moveTo>
                      <a:pt x="5338" y="835"/>
                    </a:moveTo>
                    <a:cubicBezTo>
                      <a:pt x="4170" y="1468"/>
                      <a:pt x="3203" y="2436"/>
                      <a:pt x="2503" y="3503"/>
                    </a:cubicBezTo>
                    <a:cubicBezTo>
                      <a:pt x="2169" y="3603"/>
                      <a:pt x="1869" y="3670"/>
                      <a:pt x="1569" y="3770"/>
                    </a:cubicBezTo>
                    <a:cubicBezTo>
                      <a:pt x="2503" y="2469"/>
                      <a:pt x="3804" y="1435"/>
                      <a:pt x="5338" y="835"/>
                    </a:cubicBezTo>
                    <a:close/>
                    <a:moveTo>
                      <a:pt x="10608" y="1001"/>
                    </a:moveTo>
                    <a:cubicBezTo>
                      <a:pt x="12043" y="1635"/>
                      <a:pt x="13277" y="2669"/>
                      <a:pt x="14044" y="4003"/>
                    </a:cubicBezTo>
                    <a:cubicBezTo>
                      <a:pt x="13811" y="3937"/>
                      <a:pt x="13544" y="3870"/>
                      <a:pt x="13310" y="3803"/>
                    </a:cubicBezTo>
                    <a:cubicBezTo>
                      <a:pt x="12643" y="2669"/>
                      <a:pt x="11709" y="1702"/>
                      <a:pt x="10608" y="1001"/>
                    </a:cubicBezTo>
                    <a:close/>
                    <a:moveTo>
                      <a:pt x="2269" y="4104"/>
                    </a:moveTo>
                    <a:lnTo>
                      <a:pt x="2269" y="4104"/>
                    </a:lnTo>
                    <a:cubicBezTo>
                      <a:pt x="1669" y="5104"/>
                      <a:pt x="1368" y="6272"/>
                      <a:pt x="1335" y="7473"/>
                    </a:cubicBezTo>
                    <a:lnTo>
                      <a:pt x="468" y="7473"/>
                    </a:lnTo>
                    <a:cubicBezTo>
                      <a:pt x="501" y="6338"/>
                      <a:pt x="801" y="5304"/>
                      <a:pt x="1302" y="4370"/>
                    </a:cubicBezTo>
                    <a:cubicBezTo>
                      <a:pt x="1535" y="4304"/>
                      <a:pt x="1869" y="4170"/>
                      <a:pt x="2269" y="4104"/>
                    </a:cubicBezTo>
                    <a:close/>
                    <a:moveTo>
                      <a:pt x="5138" y="3503"/>
                    </a:moveTo>
                    <a:lnTo>
                      <a:pt x="5138" y="3503"/>
                    </a:lnTo>
                    <a:cubicBezTo>
                      <a:pt x="4637" y="4604"/>
                      <a:pt x="4204" y="5871"/>
                      <a:pt x="4137" y="7306"/>
                    </a:cubicBezTo>
                    <a:lnTo>
                      <a:pt x="4137" y="7473"/>
                    </a:lnTo>
                    <a:lnTo>
                      <a:pt x="1802" y="7473"/>
                    </a:lnTo>
                    <a:cubicBezTo>
                      <a:pt x="1835" y="6172"/>
                      <a:pt x="2202" y="4971"/>
                      <a:pt x="2836" y="3870"/>
                    </a:cubicBezTo>
                    <a:cubicBezTo>
                      <a:pt x="3203" y="3803"/>
                      <a:pt x="3670" y="3703"/>
                      <a:pt x="4204" y="3637"/>
                    </a:cubicBezTo>
                    <a:cubicBezTo>
                      <a:pt x="4504" y="3603"/>
                      <a:pt x="4804" y="3536"/>
                      <a:pt x="5138" y="3503"/>
                    </a:cubicBezTo>
                    <a:close/>
                    <a:moveTo>
                      <a:pt x="7540" y="3370"/>
                    </a:moveTo>
                    <a:lnTo>
                      <a:pt x="7540" y="7473"/>
                    </a:lnTo>
                    <a:lnTo>
                      <a:pt x="4537" y="7473"/>
                    </a:lnTo>
                    <a:lnTo>
                      <a:pt x="4537" y="7339"/>
                    </a:lnTo>
                    <a:cubicBezTo>
                      <a:pt x="4637" y="5838"/>
                      <a:pt x="5104" y="4537"/>
                      <a:pt x="5638" y="3470"/>
                    </a:cubicBezTo>
                    <a:cubicBezTo>
                      <a:pt x="6205" y="3436"/>
                      <a:pt x="6872" y="3370"/>
                      <a:pt x="7540" y="3370"/>
                    </a:cubicBezTo>
                    <a:close/>
                    <a:moveTo>
                      <a:pt x="8007" y="3436"/>
                    </a:moveTo>
                    <a:cubicBezTo>
                      <a:pt x="8674" y="3470"/>
                      <a:pt x="9374" y="3503"/>
                      <a:pt x="10141" y="3603"/>
                    </a:cubicBezTo>
                    <a:cubicBezTo>
                      <a:pt x="10675" y="4637"/>
                      <a:pt x="11109" y="5938"/>
                      <a:pt x="11142" y="7339"/>
                    </a:cubicBezTo>
                    <a:lnTo>
                      <a:pt x="11142" y="7473"/>
                    </a:lnTo>
                    <a:lnTo>
                      <a:pt x="8007" y="7473"/>
                    </a:lnTo>
                    <a:lnTo>
                      <a:pt x="8007" y="3436"/>
                    </a:lnTo>
                    <a:close/>
                    <a:moveTo>
                      <a:pt x="10675" y="3670"/>
                    </a:moveTo>
                    <a:cubicBezTo>
                      <a:pt x="11442" y="3803"/>
                      <a:pt x="12210" y="3970"/>
                      <a:pt x="13043" y="4170"/>
                    </a:cubicBezTo>
                    <a:cubicBezTo>
                      <a:pt x="13544" y="5171"/>
                      <a:pt x="13844" y="6305"/>
                      <a:pt x="13944" y="7473"/>
                    </a:cubicBezTo>
                    <a:lnTo>
                      <a:pt x="11609" y="7473"/>
                    </a:lnTo>
                    <a:lnTo>
                      <a:pt x="11609" y="7306"/>
                    </a:lnTo>
                    <a:cubicBezTo>
                      <a:pt x="11509" y="5938"/>
                      <a:pt x="11175" y="4671"/>
                      <a:pt x="10675" y="3670"/>
                    </a:cubicBezTo>
                    <a:close/>
                    <a:moveTo>
                      <a:pt x="13611" y="4304"/>
                    </a:moveTo>
                    <a:cubicBezTo>
                      <a:pt x="13844" y="4370"/>
                      <a:pt x="14111" y="4470"/>
                      <a:pt x="14344" y="4504"/>
                    </a:cubicBezTo>
                    <a:cubicBezTo>
                      <a:pt x="14778" y="5371"/>
                      <a:pt x="15045" y="6372"/>
                      <a:pt x="15112" y="7439"/>
                    </a:cubicBezTo>
                    <a:lnTo>
                      <a:pt x="14344" y="7439"/>
                    </a:lnTo>
                    <a:lnTo>
                      <a:pt x="14344" y="7473"/>
                    </a:lnTo>
                    <a:cubicBezTo>
                      <a:pt x="14311" y="6338"/>
                      <a:pt x="14044" y="5271"/>
                      <a:pt x="13611" y="4304"/>
                    </a:cubicBezTo>
                    <a:close/>
                    <a:moveTo>
                      <a:pt x="1335" y="7940"/>
                    </a:moveTo>
                    <a:cubicBezTo>
                      <a:pt x="1368" y="9274"/>
                      <a:pt x="1702" y="10541"/>
                      <a:pt x="2336" y="11642"/>
                    </a:cubicBezTo>
                    <a:cubicBezTo>
                      <a:pt x="2036" y="11542"/>
                      <a:pt x="1769" y="11475"/>
                      <a:pt x="1435" y="11375"/>
                    </a:cubicBezTo>
                    <a:cubicBezTo>
                      <a:pt x="835" y="10341"/>
                      <a:pt x="501" y="9174"/>
                      <a:pt x="468" y="7940"/>
                    </a:cubicBezTo>
                    <a:close/>
                    <a:moveTo>
                      <a:pt x="15112" y="7940"/>
                    </a:moveTo>
                    <a:cubicBezTo>
                      <a:pt x="15045" y="9274"/>
                      <a:pt x="14678" y="10508"/>
                      <a:pt x="14011" y="11609"/>
                    </a:cubicBezTo>
                    <a:cubicBezTo>
                      <a:pt x="13811" y="11676"/>
                      <a:pt x="13510" y="11776"/>
                      <a:pt x="13277" y="11842"/>
                    </a:cubicBezTo>
                    <a:cubicBezTo>
                      <a:pt x="13944" y="10675"/>
                      <a:pt x="14311" y="9341"/>
                      <a:pt x="14344" y="7940"/>
                    </a:cubicBezTo>
                    <a:close/>
                    <a:moveTo>
                      <a:pt x="4104" y="7940"/>
                    </a:moveTo>
                    <a:cubicBezTo>
                      <a:pt x="4137" y="9374"/>
                      <a:pt x="4504" y="10842"/>
                      <a:pt x="5271" y="12276"/>
                    </a:cubicBezTo>
                    <a:cubicBezTo>
                      <a:pt x="4504" y="12143"/>
                      <a:pt x="3703" y="12009"/>
                      <a:pt x="2936" y="11809"/>
                    </a:cubicBezTo>
                    <a:cubicBezTo>
                      <a:pt x="2202" y="10675"/>
                      <a:pt x="1802" y="9341"/>
                      <a:pt x="1769" y="7940"/>
                    </a:cubicBezTo>
                    <a:close/>
                    <a:moveTo>
                      <a:pt x="13944" y="7873"/>
                    </a:moveTo>
                    <a:cubicBezTo>
                      <a:pt x="13877" y="9374"/>
                      <a:pt x="13444" y="10808"/>
                      <a:pt x="12643" y="11942"/>
                    </a:cubicBezTo>
                    <a:cubicBezTo>
                      <a:pt x="12210" y="12043"/>
                      <a:pt x="11809" y="12176"/>
                      <a:pt x="11342" y="12209"/>
                    </a:cubicBezTo>
                    <a:lnTo>
                      <a:pt x="10342" y="12343"/>
                    </a:lnTo>
                    <a:cubicBezTo>
                      <a:pt x="11142" y="10875"/>
                      <a:pt x="11542" y="9374"/>
                      <a:pt x="11609" y="7873"/>
                    </a:cubicBezTo>
                    <a:close/>
                    <a:moveTo>
                      <a:pt x="7540" y="7973"/>
                    </a:moveTo>
                    <a:lnTo>
                      <a:pt x="7540" y="12476"/>
                    </a:lnTo>
                    <a:cubicBezTo>
                      <a:pt x="7006" y="12443"/>
                      <a:pt x="6439" y="12376"/>
                      <a:pt x="5805" y="12343"/>
                    </a:cubicBezTo>
                    <a:cubicBezTo>
                      <a:pt x="5004" y="10875"/>
                      <a:pt x="4604" y="9441"/>
                      <a:pt x="4537" y="7973"/>
                    </a:cubicBezTo>
                    <a:close/>
                    <a:moveTo>
                      <a:pt x="11142" y="7940"/>
                    </a:moveTo>
                    <a:cubicBezTo>
                      <a:pt x="11109" y="9441"/>
                      <a:pt x="10675" y="10942"/>
                      <a:pt x="9808" y="12443"/>
                    </a:cubicBezTo>
                    <a:cubicBezTo>
                      <a:pt x="9274" y="12476"/>
                      <a:pt x="8640" y="12476"/>
                      <a:pt x="8007" y="12476"/>
                    </a:cubicBezTo>
                    <a:lnTo>
                      <a:pt x="8007" y="7940"/>
                    </a:lnTo>
                    <a:close/>
                    <a:moveTo>
                      <a:pt x="13611" y="12143"/>
                    </a:moveTo>
                    <a:cubicBezTo>
                      <a:pt x="12843" y="13177"/>
                      <a:pt x="11809" y="14011"/>
                      <a:pt x="10608" y="14511"/>
                    </a:cubicBezTo>
                    <a:cubicBezTo>
                      <a:pt x="11509" y="13977"/>
                      <a:pt x="12310" y="13210"/>
                      <a:pt x="12877" y="12343"/>
                    </a:cubicBezTo>
                    <a:cubicBezTo>
                      <a:pt x="13144" y="12276"/>
                      <a:pt x="13377" y="12209"/>
                      <a:pt x="13611" y="12143"/>
                    </a:cubicBezTo>
                    <a:close/>
                    <a:moveTo>
                      <a:pt x="1769" y="11942"/>
                    </a:moveTo>
                    <a:lnTo>
                      <a:pt x="2636" y="12176"/>
                    </a:lnTo>
                    <a:cubicBezTo>
                      <a:pt x="3303" y="13210"/>
                      <a:pt x="4204" y="14044"/>
                      <a:pt x="5305" y="14678"/>
                    </a:cubicBezTo>
                    <a:cubicBezTo>
                      <a:pt x="3870" y="14144"/>
                      <a:pt x="2636" y="13177"/>
                      <a:pt x="1769" y="11942"/>
                    </a:cubicBezTo>
                    <a:close/>
                    <a:moveTo>
                      <a:pt x="6105" y="12776"/>
                    </a:moveTo>
                    <a:cubicBezTo>
                      <a:pt x="6606" y="12843"/>
                      <a:pt x="7106" y="12843"/>
                      <a:pt x="7540" y="12876"/>
                    </a:cubicBezTo>
                    <a:lnTo>
                      <a:pt x="7540" y="14711"/>
                    </a:lnTo>
                    <a:cubicBezTo>
                      <a:pt x="6972" y="14111"/>
                      <a:pt x="6505" y="13410"/>
                      <a:pt x="6105" y="12776"/>
                    </a:cubicBezTo>
                    <a:close/>
                    <a:moveTo>
                      <a:pt x="9541" y="12843"/>
                    </a:moveTo>
                    <a:lnTo>
                      <a:pt x="9541" y="12843"/>
                    </a:lnTo>
                    <a:cubicBezTo>
                      <a:pt x="9141" y="13510"/>
                      <a:pt x="8607" y="14177"/>
                      <a:pt x="8007" y="14845"/>
                    </a:cubicBezTo>
                    <a:lnTo>
                      <a:pt x="8007" y="12876"/>
                    </a:lnTo>
                    <a:lnTo>
                      <a:pt x="8307" y="12876"/>
                    </a:lnTo>
                    <a:cubicBezTo>
                      <a:pt x="8707" y="12876"/>
                      <a:pt x="9141" y="12876"/>
                      <a:pt x="9541" y="12843"/>
                    </a:cubicBezTo>
                    <a:close/>
                    <a:moveTo>
                      <a:pt x="12276" y="12476"/>
                    </a:moveTo>
                    <a:lnTo>
                      <a:pt x="12276" y="12476"/>
                    </a:lnTo>
                    <a:cubicBezTo>
                      <a:pt x="11309" y="13644"/>
                      <a:pt x="10041" y="14478"/>
                      <a:pt x="8540" y="14878"/>
                    </a:cubicBezTo>
                    <a:cubicBezTo>
                      <a:pt x="9141" y="14211"/>
                      <a:pt x="9641" y="13510"/>
                      <a:pt x="10108" y="12810"/>
                    </a:cubicBezTo>
                    <a:cubicBezTo>
                      <a:pt x="10875" y="12710"/>
                      <a:pt x="11642" y="12643"/>
                      <a:pt x="12276" y="12476"/>
                    </a:cubicBezTo>
                    <a:close/>
                    <a:moveTo>
                      <a:pt x="3303" y="12343"/>
                    </a:moveTo>
                    <a:lnTo>
                      <a:pt x="3303" y="12343"/>
                    </a:lnTo>
                    <a:cubicBezTo>
                      <a:pt x="4104" y="12510"/>
                      <a:pt x="4838" y="12643"/>
                      <a:pt x="5538" y="12710"/>
                    </a:cubicBezTo>
                    <a:cubicBezTo>
                      <a:pt x="5972" y="13477"/>
                      <a:pt x="6505" y="14211"/>
                      <a:pt x="7139" y="14945"/>
                    </a:cubicBezTo>
                    <a:cubicBezTo>
                      <a:pt x="5605" y="14511"/>
                      <a:pt x="4271" y="13544"/>
                      <a:pt x="3303" y="12343"/>
                    </a:cubicBezTo>
                    <a:close/>
                    <a:moveTo>
                      <a:pt x="7773" y="1"/>
                    </a:moveTo>
                    <a:cubicBezTo>
                      <a:pt x="3470" y="1"/>
                      <a:pt x="1" y="3470"/>
                      <a:pt x="1" y="7773"/>
                    </a:cubicBezTo>
                    <a:cubicBezTo>
                      <a:pt x="1" y="12043"/>
                      <a:pt x="3470" y="15512"/>
                      <a:pt x="7773" y="15512"/>
                    </a:cubicBezTo>
                    <a:lnTo>
                      <a:pt x="7940" y="15512"/>
                    </a:lnTo>
                    <a:cubicBezTo>
                      <a:pt x="12143" y="15445"/>
                      <a:pt x="15512" y="11976"/>
                      <a:pt x="15512" y="7773"/>
                    </a:cubicBezTo>
                    <a:cubicBezTo>
                      <a:pt x="15512" y="3536"/>
                      <a:pt x="12143" y="101"/>
                      <a:pt x="7940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10" name="Google Shape;2701;p59"/>
            <p:cNvGrpSpPr/>
            <p:nvPr/>
          </p:nvGrpSpPr>
          <p:grpSpPr>
            <a:xfrm>
              <a:off x="4088181" y="4294860"/>
              <a:ext cx="1464539" cy="927911"/>
              <a:chOff x="6699267" y="4352378"/>
              <a:chExt cx="1248647" cy="791125"/>
            </a:xfrm>
          </p:grpSpPr>
          <p:sp>
            <p:nvSpPr>
              <p:cNvPr id="282" name="Google Shape;2702;p59"/>
              <p:cNvSpPr/>
              <p:nvPr/>
            </p:nvSpPr>
            <p:spPr>
              <a:xfrm flipH="1">
                <a:off x="6699267" y="4352378"/>
                <a:ext cx="649121" cy="791125"/>
              </a:xfrm>
              <a:custGeom>
                <a:avLst/>
                <a:gdLst/>
                <a:ahLst/>
                <a:cxnLst/>
                <a:rect l="l" t="t" r="r" b="b"/>
                <a:pathLst>
                  <a:path w="28821" h="35126" extrusionOk="0">
                    <a:moveTo>
                      <a:pt x="0" y="0"/>
                    </a:moveTo>
                    <a:lnTo>
                      <a:pt x="2502" y="20848"/>
                    </a:lnTo>
                    <a:lnTo>
                      <a:pt x="5404" y="35125"/>
                    </a:lnTo>
                    <a:lnTo>
                      <a:pt x="28821" y="35125"/>
                    </a:lnTo>
                    <a:lnTo>
                      <a:pt x="18313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703;p59"/>
              <p:cNvSpPr/>
              <p:nvPr/>
            </p:nvSpPr>
            <p:spPr>
              <a:xfrm flipH="1">
                <a:off x="7275505" y="4352378"/>
                <a:ext cx="672409" cy="791125"/>
              </a:xfrm>
              <a:custGeom>
                <a:avLst/>
                <a:gdLst/>
                <a:ahLst/>
                <a:cxnLst/>
                <a:rect l="l" t="t" r="r" b="b"/>
                <a:pathLst>
                  <a:path w="29855" h="35126" extrusionOk="0">
                    <a:moveTo>
                      <a:pt x="10474" y="0"/>
                    </a:moveTo>
                    <a:lnTo>
                      <a:pt x="0" y="35125"/>
                    </a:lnTo>
                    <a:lnTo>
                      <a:pt x="26752" y="35125"/>
                    </a:lnTo>
                    <a:lnTo>
                      <a:pt x="29855" y="20915"/>
                    </a:lnTo>
                    <a:lnTo>
                      <a:pt x="28821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704;p59"/>
              <p:cNvSpPr/>
              <p:nvPr/>
            </p:nvSpPr>
            <p:spPr>
              <a:xfrm flipH="1">
                <a:off x="6809695" y="4352378"/>
                <a:ext cx="257725" cy="424482"/>
              </a:xfrm>
              <a:custGeom>
                <a:avLst/>
                <a:gdLst/>
                <a:ahLst/>
                <a:cxnLst/>
                <a:rect l="l" t="t" r="r" b="b"/>
                <a:pathLst>
                  <a:path w="11443" h="18847" extrusionOk="0">
                    <a:moveTo>
                      <a:pt x="1" y="0"/>
                    </a:moveTo>
                    <a:cubicBezTo>
                      <a:pt x="334" y="5671"/>
                      <a:pt x="2602" y="11275"/>
                      <a:pt x="6439" y="15511"/>
                    </a:cubicBezTo>
                    <a:cubicBezTo>
                      <a:pt x="7573" y="16812"/>
                      <a:pt x="8907" y="17980"/>
                      <a:pt x="10508" y="18647"/>
                    </a:cubicBezTo>
                    <a:cubicBezTo>
                      <a:pt x="10775" y="18780"/>
                      <a:pt x="11109" y="18814"/>
                      <a:pt x="11442" y="18847"/>
                    </a:cubicBezTo>
                    <a:lnTo>
                      <a:pt x="5838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705;p59"/>
              <p:cNvSpPr/>
              <p:nvPr/>
            </p:nvSpPr>
            <p:spPr>
              <a:xfrm flipH="1">
                <a:off x="7570009" y="4352378"/>
                <a:ext cx="268986" cy="424482"/>
              </a:xfrm>
              <a:custGeom>
                <a:avLst/>
                <a:gdLst/>
                <a:ahLst/>
                <a:cxnLst/>
                <a:rect l="l" t="t" r="r" b="b"/>
                <a:pathLst>
                  <a:path w="11943" h="18847" extrusionOk="0">
                    <a:moveTo>
                      <a:pt x="5638" y="0"/>
                    </a:moveTo>
                    <a:lnTo>
                      <a:pt x="1" y="18847"/>
                    </a:lnTo>
                    <a:cubicBezTo>
                      <a:pt x="501" y="18847"/>
                      <a:pt x="1002" y="18814"/>
                      <a:pt x="1435" y="18647"/>
                    </a:cubicBezTo>
                    <a:cubicBezTo>
                      <a:pt x="3003" y="17980"/>
                      <a:pt x="4304" y="16812"/>
                      <a:pt x="5471" y="15511"/>
                    </a:cubicBezTo>
                    <a:cubicBezTo>
                      <a:pt x="9274" y="11275"/>
                      <a:pt x="11576" y="5738"/>
                      <a:pt x="11943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706;p59"/>
              <p:cNvSpPr/>
              <p:nvPr/>
            </p:nvSpPr>
            <p:spPr>
              <a:xfrm flipH="1">
                <a:off x="7251451" y="4352378"/>
                <a:ext cx="84932" cy="471824"/>
              </a:xfrm>
              <a:custGeom>
                <a:avLst/>
                <a:gdLst/>
                <a:ahLst/>
                <a:cxnLst/>
                <a:rect l="l" t="t" r="r" b="b"/>
                <a:pathLst>
                  <a:path w="3771" h="20949" extrusionOk="0">
                    <a:moveTo>
                      <a:pt x="1" y="0"/>
                    </a:moveTo>
                    <a:cubicBezTo>
                      <a:pt x="668" y="6972"/>
                      <a:pt x="1302" y="13943"/>
                      <a:pt x="1969" y="20848"/>
                    </a:cubicBezTo>
                    <a:cubicBezTo>
                      <a:pt x="2503" y="20915"/>
                      <a:pt x="3103" y="20915"/>
                      <a:pt x="3637" y="20948"/>
                    </a:cubicBezTo>
                    <a:cubicBezTo>
                      <a:pt x="3770" y="13977"/>
                      <a:pt x="3470" y="6972"/>
                      <a:pt x="2769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11" name="Google Shape;2707;p59"/>
            <p:cNvSpPr/>
            <p:nvPr/>
          </p:nvSpPr>
          <p:spPr>
            <a:xfrm>
              <a:off x="4316488" y="2799575"/>
              <a:ext cx="1033800" cy="1675550"/>
            </a:xfrm>
            <a:custGeom>
              <a:avLst/>
              <a:gdLst/>
              <a:ahLst/>
              <a:cxnLst/>
              <a:rect l="l" t="t" r="r" b="b"/>
              <a:pathLst>
                <a:path w="41352" h="67022" extrusionOk="0">
                  <a:moveTo>
                    <a:pt x="13288" y="1"/>
                  </a:moveTo>
                  <a:lnTo>
                    <a:pt x="1561" y="3215"/>
                  </a:lnTo>
                  <a:lnTo>
                    <a:pt x="2763" y="44852"/>
                  </a:lnTo>
                  <a:cubicBezTo>
                    <a:pt x="2918" y="50781"/>
                    <a:pt x="2168" y="56686"/>
                    <a:pt x="501" y="62378"/>
                  </a:cubicBezTo>
                  <a:lnTo>
                    <a:pt x="1" y="64068"/>
                  </a:lnTo>
                  <a:lnTo>
                    <a:pt x="4371" y="65056"/>
                  </a:lnTo>
                  <a:cubicBezTo>
                    <a:pt x="10189" y="66361"/>
                    <a:pt x="16137" y="67022"/>
                    <a:pt x="22100" y="67022"/>
                  </a:cubicBezTo>
                  <a:cubicBezTo>
                    <a:pt x="24409" y="67022"/>
                    <a:pt x="26721" y="66923"/>
                    <a:pt x="29028" y="66723"/>
                  </a:cubicBezTo>
                  <a:lnTo>
                    <a:pt x="40327" y="65735"/>
                  </a:lnTo>
                  <a:lnTo>
                    <a:pt x="41351" y="27087"/>
                  </a:lnTo>
                  <a:lnTo>
                    <a:pt x="38208" y="5132"/>
                  </a:lnTo>
                  <a:lnTo>
                    <a:pt x="23790" y="1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708;p59"/>
            <p:cNvSpPr/>
            <p:nvPr/>
          </p:nvSpPr>
          <p:spPr>
            <a:xfrm>
              <a:off x="4763588" y="3402925"/>
              <a:ext cx="578950" cy="560525"/>
            </a:xfrm>
            <a:custGeom>
              <a:avLst/>
              <a:gdLst/>
              <a:ahLst/>
              <a:cxnLst/>
              <a:rect l="l" t="t" r="r" b="b"/>
              <a:pathLst>
                <a:path w="23158" h="22421" extrusionOk="0">
                  <a:moveTo>
                    <a:pt x="1596" y="1"/>
                  </a:moveTo>
                  <a:lnTo>
                    <a:pt x="715" y="1644"/>
                  </a:lnTo>
                  <a:cubicBezTo>
                    <a:pt x="0" y="3001"/>
                    <a:pt x="369" y="4668"/>
                    <a:pt x="1596" y="5573"/>
                  </a:cubicBezTo>
                  <a:lnTo>
                    <a:pt x="3274" y="8264"/>
                  </a:lnTo>
                  <a:cubicBezTo>
                    <a:pt x="4822" y="10740"/>
                    <a:pt x="7370" y="12431"/>
                    <a:pt x="10251" y="12907"/>
                  </a:cubicBezTo>
                  <a:lnTo>
                    <a:pt x="22967" y="22420"/>
                  </a:lnTo>
                  <a:lnTo>
                    <a:pt x="23158" y="14836"/>
                  </a:lnTo>
                  <a:lnTo>
                    <a:pt x="9394" y="5573"/>
                  </a:lnTo>
                  <a:lnTo>
                    <a:pt x="1596" y="1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709;p59"/>
            <p:cNvSpPr/>
            <p:nvPr/>
          </p:nvSpPr>
          <p:spPr>
            <a:xfrm>
              <a:off x="5154113" y="3188025"/>
              <a:ext cx="188125" cy="585800"/>
            </a:xfrm>
            <a:custGeom>
              <a:avLst/>
              <a:gdLst/>
              <a:ahLst/>
              <a:cxnLst/>
              <a:rect l="l" t="t" r="r" b="b"/>
              <a:pathLst>
                <a:path w="7525" h="23432" extrusionOk="0">
                  <a:moveTo>
                    <a:pt x="584" y="0"/>
                  </a:moveTo>
                  <a:lnTo>
                    <a:pt x="465" y="953"/>
                  </a:lnTo>
                  <a:cubicBezTo>
                    <a:pt x="0" y="4894"/>
                    <a:pt x="393" y="8882"/>
                    <a:pt x="1596" y="12669"/>
                  </a:cubicBezTo>
                  <a:lnTo>
                    <a:pt x="4191" y="20765"/>
                  </a:lnTo>
                  <a:lnTo>
                    <a:pt x="7525" y="23432"/>
                  </a:lnTo>
                  <a:lnTo>
                    <a:pt x="7192" y="17241"/>
                  </a:lnTo>
                  <a:lnTo>
                    <a:pt x="584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2710;p59"/>
            <p:cNvSpPr/>
            <p:nvPr/>
          </p:nvSpPr>
          <p:spPr>
            <a:xfrm>
              <a:off x="4648688" y="2515325"/>
              <a:ext cx="264925" cy="394950"/>
            </a:xfrm>
            <a:custGeom>
              <a:avLst/>
              <a:gdLst/>
              <a:ahLst/>
              <a:cxnLst/>
              <a:rect l="l" t="t" r="r" b="b"/>
              <a:pathLst>
                <a:path w="10597" h="15798" extrusionOk="0">
                  <a:moveTo>
                    <a:pt x="9859" y="0"/>
                  </a:moveTo>
                  <a:lnTo>
                    <a:pt x="0" y="5787"/>
                  </a:lnTo>
                  <a:lnTo>
                    <a:pt x="0" y="12728"/>
                  </a:lnTo>
                  <a:cubicBezTo>
                    <a:pt x="1003" y="14719"/>
                    <a:pt x="2978" y="15797"/>
                    <a:pt x="4987" y="15797"/>
                  </a:cubicBezTo>
                  <a:cubicBezTo>
                    <a:pt x="6342" y="15797"/>
                    <a:pt x="7713" y="15307"/>
                    <a:pt x="8811" y="14276"/>
                  </a:cubicBezTo>
                  <a:lnTo>
                    <a:pt x="10597" y="12597"/>
                  </a:lnTo>
                  <a:lnTo>
                    <a:pt x="9859" y="0"/>
                  </a:lnTo>
                  <a:close/>
                </a:path>
              </a:pathLst>
            </a:custGeom>
            <a:solidFill>
              <a:srgbClr val="DEE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2711;p59"/>
            <p:cNvSpPr/>
            <p:nvPr/>
          </p:nvSpPr>
          <p:spPr>
            <a:xfrm>
              <a:off x="4648088" y="2515625"/>
              <a:ext cx="247975" cy="243500"/>
            </a:xfrm>
            <a:custGeom>
              <a:avLst/>
              <a:gdLst/>
              <a:ahLst/>
              <a:cxnLst/>
              <a:rect l="l" t="t" r="r" b="b"/>
              <a:pathLst>
                <a:path w="9919" h="9740" extrusionOk="0">
                  <a:moveTo>
                    <a:pt x="9859" y="0"/>
                  </a:moveTo>
                  <a:lnTo>
                    <a:pt x="1" y="5775"/>
                  </a:lnTo>
                  <a:lnTo>
                    <a:pt x="1" y="9740"/>
                  </a:lnTo>
                  <a:lnTo>
                    <a:pt x="4501" y="7549"/>
                  </a:lnTo>
                  <a:cubicBezTo>
                    <a:pt x="6573" y="6549"/>
                    <a:pt x="8192" y="4870"/>
                    <a:pt x="9109" y="2798"/>
                  </a:cubicBezTo>
                  <a:lnTo>
                    <a:pt x="9918" y="988"/>
                  </a:lnTo>
                  <a:lnTo>
                    <a:pt x="9859" y="0"/>
                  </a:lnTo>
                  <a:close/>
                </a:path>
              </a:pathLst>
            </a:custGeom>
            <a:solidFill>
              <a:srgbClr val="191919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712;p59"/>
            <p:cNvSpPr/>
            <p:nvPr/>
          </p:nvSpPr>
          <p:spPr>
            <a:xfrm>
              <a:off x="4594213" y="1873200"/>
              <a:ext cx="587600" cy="671900"/>
            </a:xfrm>
            <a:custGeom>
              <a:avLst/>
              <a:gdLst/>
              <a:ahLst/>
              <a:cxnLst/>
              <a:rect l="l" t="t" r="r" b="b"/>
              <a:pathLst>
                <a:path w="23504" h="26876" extrusionOk="0">
                  <a:moveTo>
                    <a:pt x="3865" y="0"/>
                  </a:moveTo>
                  <a:cubicBezTo>
                    <a:pt x="2858" y="0"/>
                    <a:pt x="1856" y="423"/>
                    <a:pt x="1144" y="1147"/>
                  </a:cubicBezTo>
                  <a:cubicBezTo>
                    <a:pt x="405" y="1897"/>
                    <a:pt x="1" y="2992"/>
                    <a:pt x="60" y="4040"/>
                  </a:cubicBezTo>
                  <a:cubicBezTo>
                    <a:pt x="3203" y="6266"/>
                    <a:pt x="6251" y="9064"/>
                    <a:pt x="7609" y="12660"/>
                  </a:cubicBezTo>
                  <a:cubicBezTo>
                    <a:pt x="8323" y="14565"/>
                    <a:pt x="8406" y="16637"/>
                    <a:pt x="8490" y="18673"/>
                  </a:cubicBezTo>
                  <a:cubicBezTo>
                    <a:pt x="8573" y="21411"/>
                    <a:pt x="8609" y="24138"/>
                    <a:pt x="8585" y="26876"/>
                  </a:cubicBezTo>
                  <a:cubicBezTo>
                    <a:pt x="8585" y="26769"/>
                    <a:pt x="13609" y="25519"/>
                    <a:pt x="15943" y="24840"/>
                  </a:cubicBezTo>
                  <a:cubicBezTo>
                    <a:pt x="15956" y="24840"/>
                    <a:pt x="15969" y="24840"/>
                    <a:pt x="15982" y="24840"/>
                  </a:cubicBezTo>
                  <a:cubicBezTo>
                    <a:pt x="17048" y="24840"/>
                    <a:pt x="17935" y="23887"/>
                    <a:pt x="18229" y="22840"/>
                  </a:cubicBezTo>
                  <a:cubicBezTo>
                    <a:pt x="18527" y="21804"/>
                    <a:pt x="18384" y="20685"/>
                    <a:pt x="18324" y="19601"/>
                  </a:cubicBezTo>
                  <a:cubicBezTo>
                    <a:pt x="18265" y="18518"/>
                    <a:pt x="18289" y="17351"/>
                    <a:pt x="18884" y="16446"/>
                  </a:cubicBezTo>
                  <a:cubicBezTo>
                    <a:pt x="19455" y="15601"/>
                    <a:pt x="20408" y="15101"/>
                    <a:pt x="21265" y="14589"/>
                  </a:cubicBezTo>
                  <a:cubicBezTo>
                    <a:pt x="22134" y="14053"/>
                    <a:pt x="23015" y="13350"/>
                    <a:pt x="23218" y="12350"/>
                  </a:cubicBezTo>
                  <a:cubicBezTo>
                    <a:pt x="23503" y="10993"/>
                    <a:pt x="22408" y="9731"/>
                    <a:pt x="21265" y="8957"/>
                  </a:cubicBezTo>
                  <a:cubicBezTo>
                    <a:pt x="20122" y="8183"/>
                    <a:pt x="18789" y="7588"/>
                    <a:pt x="18015" y="6433"/>
                  </a:cubicBezTo>
                  <a:cubicBezTo>
                    <a:pt x="16955" y="4838"/>
                    <a:pt x="17205" y="2468"/>
                    <a:pt x="15705" y="1289"/>
                  </a:cubicBezTo>
                  <a:cubicBezTo>
                    <a:pt x="15105" y="824"/>
                    <a:pt x="14358" y="662"/>
                    <a:pt x="13589" y="662"/>
                  </a:cubicBezTo>
                  <a:cubicBezTo>
                    <a:pt x="13139" y="662"/>
                    <a:pt x="12680" y="718"/>
                    <a:pt x="12240" y="801"/>
                  </a:cubicBezTo>
                  <a:cubicBezTo>
                    <a:pt x="11207" y="1000"/>
                    <a:pt x="10166" y="1335"/>
                    <a:pt x="9123" y="1335"/>
                  </a:cubicBezTo>
                  <a:cubicBezTo>
                    <a:pt x="8975" y="1335"/>
                    <a:pt x="8828" y="1328"/>
                    <a:pt x="8680" y="1313"/>
                  </a:cubicBezTo>
                  <a:cubicBezTo>
                    <a:pt x="7073" y="1147"/>
                    <a:pt x="5632" y="75"/>
                    <a:pt x="4025" y="4"/>
                  </a:cubicBezTo>
                  <a:cubicBezTo>
                    <a:pt x="3971" y="1"/>
                    <a:pt x="3918" y="0"/>
                    <a:pt x="3865" y="0"/>
                  </a:cubicBezTo>
                  <a:close/>
                </a:path>
              </a:pathLst>
            </a:custGeom>
            <a:solidFill>
              <a:srgbClr val="4E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2713;p59"/>
            <p:cNvSpPr/>
            <p:nvPr/>
          </p:nvSpPr>
          <p:spPr>
            <a:xfrm>
              <a:off x="4392113" y="2062875"/>
              <a:ext cx="512875" cy="631500"/>
            </a:xfrm>
            <a:custGeom>
              <a:avLst/>
              <a:gdLst/>
              <a:ahLst/>
              <a:cxnLst/>
              <a:rect l="l" t="t" r="r" b="b"/>
              <a:pathLst>
                <a:path w="20515" h="25260" extrusionOk="0">
                  <a:moveTo>
                    <a:pt x="2286" y="1"/>
                  </a:moveTo>
                  <a:lnTo>
                    <a:pt x="726" y="1180"/>
                  </a:lnTo>
                  <a:lnTo>
                    <a:pt x="0" y="13860"/>
                  </a:lnTo>
                  <a:lnTo>
                    <a:pt x="238" y="17277"/>
                  </a:lnTo>
                  <a:cubicBezTo>
                    <a:pt x="488" y="20908"/>
                    <a:pt x="3012" y="23992"/>
                    <a:pt x="6525" y="24956"/>
                  </a:cubicBezTo>
                  <a:cubicBezTo>
                    <a:pt x="7261" y="25159"/>
                    <a:pt x="8017" y="25259"/>
                    <a:pt x="8774" y="25259"/>
                  </a:cubicBezTo>
                  <a:cubicBezTo>
                    <a:pt x="9754" y="25259"/>
                    <a:pt x="10734" y="25090"/>
                    <a:pt x="11668" y="24754"/>
                  </a:cubicBezTo>
                  <a:lnTo>
                    <a:pt x="15609" y="23337"/>
                  </a:lnTo>
                  <a:cubicBezTo>
                    <a:pt x="17752" y="22563"/>
                    <a:pt x="19503" y="20992"/>
                    <a:pt x="20467" y="18920"/>
                  </a:cubicBezTo>
                  <a:lnTo>
                    <a:pt x="20515" y="18813"/>
                  </a:lnTo>
                  <a:lnTo>
                    <a:pt x="19943" y="17503"/>
                  </a:lnTo>
                  <a:cubicBezTo>
                    <a:pt x="19586" y="16682"/>
                    <a:pt x="19467" y="15777"/>
                    <a:pt x="19610" y="14872"/>
                  </a:cubicBezTo>
                  <a:lnTo>
                    <a:pt x="19693" y="14324"/>
                  </a:lnTo>
                  <a:cubicBezTo>
                    <a:pt x="19848" y="13312"/>
                    <a:pt x="19479" y="12276"/>
                    <a:pt x="18717" y="11598"/>
                  </a:cubicBezTo>
                  <a:cubicBezTo>
                    <a:pt x="17955" y="10907"/>
                    <a:pt x="17586" y="9895"/>
                    <a:pt x="17729" y="8883"/>
                  </a:cubicBezTo>
                  <a:lnTo>
                    <a:pt x="18562" y="3156"/>
                  </a:lnTo>
                  <a:cubicBezTo>
                    <a:pt x="13240" y="1680"/>
                    <a:pt x="7787" y="632"/>
                    <a:pt x="2286" y="1"/>
                  </a:cubicBezTo>
                  <a:close/>
                </a:path>
              </a:pathLst>
            </a:custGeom>
            <a:solidFill>
              <a:srgbClr val="DEE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2714;p59"/>
            <p:cNvSpPr/>
            <p:nvPr/>
          </p:nvSpPr>
          <p:spPr>
            <a:xfrm>
              <a:off x="4865963" y="2459325"/>
              <a:ext cx="177450" cy="155475"/>
            </a:xfrm>
            <a:custGeom>
              <a:avLst/>
              <a:gdLst/>
              <a:ahLst/>
              <a:cxnLst/>
              <a:rect l="l" t="t" r="r" b="b"/>
              <a:pathLst>
                <a:path w="7098" h="6219" extrusionOk="0">
                  <a:moveTo>
                    <a:pt x="3557" y="0"/>
                  </a:moveTo>
                  <a:cubicBezTo>
                    <a:pt x="2513" y="0"/>
                    <a:pt x="1495" y="525"/>
                    <a:pt x="906" y="1478"/>
                  </a:cubicBezTo>
                  <a:cubicBezTo>
                    <a:pt x="1" y="2931"/>
                    <a:pt x="453" y="4848"/>
                    <a:pt x="1918" y="5753"/>
                  </a:cubicBezTo>
                  <a:cubicBezTo>
                    <a:pt x="2429" y="6068"/>
                    <a:pt x="2995" y="6219"/>
                    <a:pt x="3553" y="6219"/>
                  </a:cubicBezTo>
                  <a:cubicBezTo>
                    <a:pt x="4596" y="6219"/>
                    <a:pt x="5615" y="5694"/>
                    <a:pt x="6204" y="4741"/>
                  </a:cubicBezTo>
                  <a:cubicBezTo>
                    <a:pt x="7097" y="3288"/>
                    <a:pt x="6645" y="1371"/>
                    <a:pt x="5192" y="466"/>
                  </a:cubicBezTo>
                  <a:cubicBezTo>
                    <a:pt x="4681" y="151"/>
                    <a:pt x="4115" y="0"/>
                    <a:pt x="3557" y="0"/>
                  </a:cubicBezTo>
                  <a:close/>
                </a:path>
              </a:pathLst>
            </a:custGeom>
            <a:solidFill>
              <a:srgbClr val="DEE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2716;p59"/>
            <p:cNvSpPr/>
            <p:nvPr/>
          </p:nvSpPr>
          <p:spPr>
            <a:xfrm>
              <a:off x="4410863" y="2065275"/>
              <a:ext cx="396200" cy="150925"/>
            </a:xfrm>
            <a:custGeom>
              <a:avLst/>
              <a:gdLst/>
              <a:ahLst/>
              <a:cxnLst/>
              <a:rect l="l" t="t" r="r" b="b"/>
              <a:pathLst>
                <a:path w="15848" h="6037" extrusionOk="0">
                  <a:moveTo>
                    <a:pt x="667" y="0"/>
                  </a:moveTo>
                  <a:cubicBezTo>
                    <a:pt x="429" y="345"/>
                    <a:pt x="191" y="715"/>
                    <a:pt x="0" y="1096"/>
                  </a:cubicBezTo>
                  <a:lnTo>
                    <a:pt x="12430" y="5156"/>
                  </a:lnTo>
                  <a:lnTo>
                    <a:pt x="15847" y="6037"/>
                  </a:lnTo>
                  <a:lnTo>
                    <a:pt x="15847" y="6037"/>
                  </a:lnTo>
                  <a:lnTo>
                    <a:pt x="11490" y="2131"/>
                  </a:lnTo>
                  <a:cubicBezTo>
                    <a:pt x="10728" y="1465"/>
                    <a:pt x="9787" y="1036"/>
                    <a:pt x="8799" y="929"/>
                  </a:cubicBezTo>
                  <a:lnTo>
                    <a:pt x="66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717;p59"/>
            <p:cNvSpPr/>
            <p:nvPr/>
          </p:nvSpPr>
          <p:spPr>
            <a:xfrm>
              <a:off x="4427538" y="1947025"/>
              <a:ext cx="549200" cy="304300"/>
            </a:xfrm>
            <a:custGeom>
              <a:avLst/>
              <a:gdLst/>
              <a:ahLst/>
              <a:cxnLst/>
              <a:rect l="l" t="t" r="r" b="b"/>
              <a:pathLst>
                <a:path w="21968" h="12172" extrusionOk="0">
                  <a:moveTo>
                    <a:pt x="9007" y="0"/>
                  </a:moveTo>
                  <a:cubicBezTo>
                    <a:pt x="7402" y="0"/>
                    <a:pt x="5799" y="355"/>
                    <a:pt x="4322" y="1051"/>
                  </a:cubicBezTo>
                  <a:lnTo>
                    <a:pt x="4298" y="1063"/>
                  </a:lnTo>
                  <a:cubicBezTo>
                    <a:pt x="2560" y="1885"/>
                    <a:pt x="1083" y="3159"/>
                    <a:pt x="0" y="4742"/>
                  </a:cubicBezTo>
                  <a:lnTo>
                    <a:pt x="8132" y="5683"/>
                  </a:lnTo>
                  <a:cubicBezTo>
                    <a:pt x="9120" y="5802"/>
                    <a:pt x="10061" y="6218"/>
                    <a:pt x="10823" y="6885"/>
                  </a:cubicBezTo>
                  <a:lnTo>
                    <a:pt x="15180" y="10778"/>
                  </a:lnTo>
                  <a:lnTo>
                    <a:pt x="20538" y="12172"/>
                  </a:lnTo>
                  <a:lnTo>
                    <a:pt x="21967" y="9886"/>
                  </a:lnTo>
                  <a:lnTo>
                    <a:pt x="17752" y="5992"/>
                  </a:lnTo>
                  <a:lnTo>
                    <a:pt x="17240" y="2135"/>
                  </a:lnTo>
                  <a:lnTo>
                    <a:pt x="12383" y="539"/>
                  </a:lnTo>
                  <a:cubicBezTo>
                    <a:pt x="11286" y="178"/>
                    <a:pt x="10146" y="0"/>
                    <a:pt x="9007" y="0"/>
                  </a:cubicBezTo>
                  <a:close/>
                </a:path>
              </a:pathLst>
            </a:custGeom>
            <a:solidFill>
              <a:srgbClr val="4E121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2718;p59"/>
            <p:cNvSpPr/>
            <p:nvPr/>
          </p:nvSpPr>
          <p:spPr>
            <a:xfrm>
              <a:off x="4940688" y="2194150"/>
              <a:ext cx="153900" cy="131600"/>
            </a:xfrm>
            <a:custGeom>
              <a:avLst/>
              <a:gdLst/>
              <a:ahLst/>
              <a:cxnLst/>
              <a:rect l="l" t="t" r="r" b="b"/>
              <a:pathLst>
                <a:path w="6156" h="5264" extrusionOk="0">
                  <a:moveTo>
                    <a:pt x="1441" y="1"/>
                  </a:moveTo>
                  <a:lnTo>
                    <a:pt x="0" y="2263"/>
                  </a:lnTo>
                  <a:lnTo>
                    <a:pt x="4882" y="5263"/>
                  </a:lnTo>
                  <a:lnTo>
                    <a:pt x="6156" y="3251"/>
                  </a:lnTo>
                  <a:lnTo>
                    <a:pt x="1441" y="1"/>
                  </a:ln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2719;p59"/>
            <p:cNvSpPr/>
            <p:nvPr/>
          </p:nvSpPr>
          <p:spPr>
            <a:xfrm>
              <a:off x="4231363" y="2130150"/>
              <a:ext cx="542650" cy="363200"/>
            </a:xfrm>
            <a:custGeom>
              <a:avLst/>
              <a:gdLst/>
              <a:ahLst/>
              <a:cxnLst/>
              <a:rect l="l" t="t" r="r" b="b"/>
              <a:pathLst>
                <a:path w="21706" h="14528" extrusionOk="0">
                  <a:moveTo>
                    <a:pt x="16550" y="1"/>
                  </a:moveTo>
                  <a:lnTo>
                    <a:pt x="12050" y="2287"/>
                  </a:lnTo>
                  <a:lnTo>
                    <a:pt x="8157" y="1834"/>
                  </a:lnTo>
                  <a:cubicBezTo>
                    <a:pt x="8063" y="1824"/>
                    <a:pt x="7971" y="1819"/>
                    <a:pt x="7879" y="1819"/>
                  </a:cubicBezTo>
                  <a:cubicBezTo>
                    <a:pt x="6669" y="1819"/>
                    <a:pt x="5601" y="2677"/>
                    <a:pt x="5347" y="3894"/>
                  </a:cubicBezTo>
                  <a:lnTo>
                    <a:pt x="4966" y="5859"/>
                  </a:lnTo>
                  <a:lnTo>
                    <a:pt x="1" y="8335"/>
                  </a:lnTo>
                  <a:lnTo>
                    <a:pt x="4609" y="12252"/>
                  </a:lnTo>
                  <a:cubicBezTo>
                    <a:pt x="4906" y="12550"/>
                    <a:pt x="5299" y="12776"/>
                    <a:pt x="5763" y="12836"/>
                  </a:cubicBezTo>
                  <a:lnTo>
                    <a:pt x="7883" y="13133"/>
                  </a:lnTo>
                  <a:lnTo>
                    <a:pt x="8800" y="12681"/>
                  </a:lnTo>
                  <a:cubicBezTo>
                    <a:pt x="9184" y="12494"/>
                    <a:pt x="9600" y="12402"/>
                    <a:pt x="10016" y="12402"/>
                  </a:cubicBezTo>
                  <a:cubicBezTo>
                    <a:pt x="10476" y="12402"/>
                    <a:pt x="10935" y="12515"/>
                    <a:pt x="11347" y="12740"/>
                  </a:cubicBezTo>
                  <a:lnTo>
                    <a:pt x="13562" y="13955"/>
                  </a:lnTo>
                  <a:lnTo>
                    <a:pt x="17467" y="14502"/>
                  </a:lnTo>
                  <a:cubicBezTo>
                    <a:pt x="17588" y="14519"/>
                    <a:pt x="17709" y="14527"/>
                    <a:pt x="17827" y="14527"/>
                  </a:cubicBezTo>
                  <a:cubicBezTo>
                    <a:pt x="19054" y="14527"/>
                    <a:pt x="20131" y="13656"/>
                    <a:pt x="20349" y="12419"/>
                  </a:cubicBezTo>
                  <a:lnTo>
                    <a:pt x="21587" y="5585"/>
                  </a:lnTo>
                  <a:cubicBezTo>
                    <a:pt x="21706" y="4977"/>
                    <a:pt x="21527" y="4394"/>
                    <a:pt x="21182" y="3954"/>
                  </a:cubicBezTo>
                  <a:cubicBezTo>
                    <a:pt x="21003" y="3727"/>
                    <a:pt x="16550" y="1"/>
                    <a:pt x="16550" y="1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2720;p59"/>
            <p:cNvSpPr/>
            <p:nvPr/>
          </p:nvSpPr>
          <p:spPr>
            <a:xfrm>
              <a:off x="4428713" y="2440000"/>
              <a:ext cx="142000" cy="38150"/>
            </a:xfrm>
            <a:custGeom>
              <a:avLst/>
              <a:gdLst/>
              <a:ahLst/>
              <a:cxnLst/>
              <a:rect l="l" t="t" r="r" b="b"/>
              <a:pathLst>
                <a:path w="5680" h="1526" extrusionOk="0">
                  <a:moveTo>
                    <a:pt x="2142" y="0"/>
                  </a:moveTo>
                  <a:cubicBezTo>
                    <a:pt x="1724" y="0"/>
                    <a:pt x="1304" y="93"/>
                    <a:pt x="917" y="275"/>
                  </a:cubicBezTo>
                  <a:lnTo>
                    <a:pt x="1" y="727"/>
                  </a:lnTo>
                  <a:lnTo>
                    <a:pt x="5680" y="1525"/>
                  </a:lnTo>
                  <a:lnTo>
                    <a:pt x="3465" y="334"/>
                  </a:lnTo>
                  <a:cubicBezTo>
                    <a:pt x="3055" y="111"/>
                    <a:pt x="2599" y="0"/>
                    <a:pt x="2142" y="0"/>
                  </a:cubicBezTo>
                  <a:close/>
                </a:path>
              </a:pathLst>
            </a:custGeom>
            <a:solidFill>
              <a:srgbClr val="B76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2721;p59"/>
            <p:cNvSpPr/>
            <p:nvPr/>
          </p:nvSpPr>
          <p:spPr>
            <a:xfrm>
              <a:off x="4215588" y="2082625"/>
              <a:ext cx="449800" cy="317625"/>
            </a:xfrm>
            <a:custGeom>
              <a:avLst/>
              <a:gdLst/>
              <a:ahLst/>
              <a:cxnLst/>
              <a:rect l="l" t="t" r="r" b="b"/>
              <a:pathLst>
                <a:path w="17992" h="12705" extrusionOk="0">
                  <a:moveTo>
                    <a:pt x="4041" y="1"/>
                  </a:moveTo>
                  <a:cubicBezTo>
                    <a:pt x="2845" y="1"/>
                    <a:pt x="1789" y="852"/>
                    <a:pt x="1549" y="2056"/>
                  </a:cubicBezTo>
                  <a:lnTo>
                    <a:pt x="239" y="8593"/>
                  </a:lnTo>
                  <a:cubicBezTo>
                    <a:pt x="1" y="9748"/>
                    <a:pt x="787" y="10867"/>
                    <a:pt x="1965" y="11022"/>
                  </a:cubicBezTo>
                  <a:lnTo>
                    <a:pt x="13657" y="12677"/>
                  </a:lnTo>
                  <a:cubicBezTo>
                    <a:pt x="13783" y="12695"/>
                    <a:pt x="13909" y="12705"/>
                    <a:pt x="14033" y="12705"/>
                  </a:cubicBezTo>
                  <a:cubicBezTo>
                    <a:pt x="15254" y="12705"/>
                    <a:pt x="16334" y="11826"/>
                    <a:pt x="16550" y="10593"/>
                  </a:cubicBezTo>
                  <a:lnTo>
                    <a:pt x="17777" y="3771"/>
                  </a:lnTo>
                  <a:cubicBezTo>
                    <a:pt x="17991" y="2604"/>
                    <a:pt x="17170" y="1509"/>
                    <a:pt x="15991" y="1354"/>
                  </a:cubicBezTo>
                  <a:lnTo>
                    <a:pt x="4358" y="21"/>
                  </a:lnTo>
                  <a:cubicBezTo>
                    <a:pt x="4252" y="7"/>
                    <a:pt x="4146" y="1"/>
                    <a:pt x="4041" y="1"/>
                  </a:cubicBezTo>
                  <a:close/>
                </a:path>
              </a:pathLst>
            </a:cu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2722;p59"/>
            <p:cNvSpPr/>
            <p:nvPr/>
          </p:nvSpPr>
          <p:spPr>
            <a:xfrm>
              <a:off x="4442713" y="2507875"/>
              <a:ext cx="220875" cy="90925"/>
            </a:xfrm>
            <a:custGeom>
              <a:avLst/>
              <a:gdLst/>
              <a:ahLst/>
              <a:cxnLst/>
              <a:rect l="l" t="t" r="r" b="b"/>
              <a:pathLst>
                <a:path w="8835" h="3637" extrusionOk="0">
                  <a:moveTo>
                    <a:pt x="0" y="1"/>
                  </a:moveTo>
                  <a:cubicBezTo>
                    <a:pt x="346" y="1739"/>
                    <a:pt x="2084" y="3215"/>
                    <a:pt x="3834" y="3573"/>
                  </a:cubicBezTo>
                  <a:cubicBezTo>
                    <a:pt x="4047" y="3616"/>
                    <a:pt x="4267" y="3637"/>
                    <a:pt x="4492" y="3637"/>
                  </a:cubicBezTo>
                  <a:cubicBezTo>
                    <a:pt x="6107" y="3637"/>
                    <a:pt x="7957" y="2572"/>
                    <a:pt x="8835" y="1287"/>
                  </a:cubicBezTo>
                  <a:cubicBezTo>
                    <a:pt x="5882" y="846"/>
                    <a:pt x="2941" y="417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2723;p59"/>
            <p:cNvSpPr/>
            <p:nvPr/>
          </p:nvSpPr>
          <p:spPr>
            <a:xfrm>
              <a:off x="4253688" y="2202250"/>
              <a:ext cx="83375" cy="108700"/>
            </a:xfrm>
            <a:custGeom>
              <a:avLst/>
              <a:gdLst/>
              <a:ahLst/>
              <a:cxnLst/>
              <a:rect l="l" t="t" r="r" b="b"/>
              <a:pathLst>
                <a:path w="3335" h="4348" extrusionOk="0">
                  <a:moveTo>
                    <a:pt x="1822" y="1"/>
                  </a:moveTo>
                  <a:cubicBezTo>
                    <a:pt x="1147" y="1"/>
                    <a:pt x="555" y="463"/>
                    <a:pt x="417" y="1153"/>
                  </a:cubicBezTo>
                  <a:lnTo>
                    <a:pt x="144" y="2677"/>
                  </a:lnTo>
                  <a:cubicBezTo>
                    <a:pt x="1" y="3451"/>
                    <a:pt x="501" y="4177"/>
                    <a:pt x="1275" y="4320"/>
                  </a:cubicBezTo>
                  <a:cubicBezTo>
                    <a:pt x="1368" y="4339"/>
                    <a:pt x="1461" y="4348"/>
                    <a:pt x="1552" y="4348"/>
                  </a:cubicBezTo>
                  <a:cubicBezTo>
                    <a:pt x="2218" y="4348"/>
                    <a:pt x="2803" y="3870"/>
                    <a:pt x="2918" y="3189"/>
                  </a:cubicBezTo>
                  <a:lnTo>
                    <a:pt x="3204" y="1677"/>
                  </a:lnTo>
                  <a:cubicBezTo>
                    <a:pt x="3335" y="903"/>
                    <a:pt x="2846" y="177"/>
                    <a:pt x="2072" y="22"/>
                  </a:cubicBezTo>
                  <a:cubicBezTo>
                    <a:pt x="1988" y="8"/>
                    <a:pt x="1904" y="1"/>
                    <a:pt x="18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2724;p59"/>
            <p:cNvSpPr/>
            <p:nvPr/>
          </p:nvSpPr>
          <p:spPr>
            <a:xfrm>
              <a:off x="4283463" y="2118950"/>
              <a:ext cx="65500" cy="60550"/>
            </a:xfrm>
            <a:custGeom>
              <a:avLst/>
              <a:gdLst/>
              <a:ahLst/>
              <a:cxnLst/>
              <a:rect l="l" t="t" r="r" b="b"/>
              <a:pathLst>
                <a:path w="2620" h="2422" extrusionOk="0">
                  <a:moveTo>
                    <a:pt x="1317" y="0"/>
                  </a:moveTo>
                  <a:cubicBezTo>
                    <a:pt x="744" y="0"/>
                    <a:pt x="225" y="403"/>
                    <a:pt x="119" y="984"/>
                  </a:cubicBezTo>
                  <a:cubicBezTo>
                    <a:pt x="0" y="1639"/>
                    <a:pt x="441" y="2282"/>
                    <a:pt x="1096" y="2401"/>
                  </a:cubicBezTo>
                  <a:cubicBezTo>
                    <a:pt x="1169" y="2415"/>
                    <a:pt x="1243" y="2421"/>
                    <a:pt x="1315" y="2421"/>
                  </a:cubicBezTo>
                  <a:cubicBezTo>
                    <a:pt x="1886" y="2421"/>
                    <a:pt x="2395" y="2018"/>
                    <a:pt x="2501" y="1437"/>
                  </a:cubicBezTo>
                  <a:cubicBezTo>
                    <a:pt x="2620" y="770"/>
                    <a:pt x="2191" y="139"/>
                    <a:pt x="1536" y="20"/>
                  </a:cubicBezTo>
                  <a:cubicBezTo>
                    <a:pt x="1463" y="7"/>
                    <a:pt x="1389" y="0"/>
                    <a:pt x="131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2725;p59"/>
            <p:cNvSpPr/>
            <p:nvPr/>
          </p:nvSpPr>
          <p:spPr>
            <a:xfrm>
              <a:off x="4085513" y="3402925"/>
              <a:ext cx="218800" cy="348000"/>
            </a:xfrm>
            <a:custGeom>
              <a:avLst/>
              <a:gdLst/>
              <a:ahLst/>
              <a:cxnLst/>
              <a:rect l="l" t="t" r="r" b="b"/>
              <a:pathLst>
                <a:path w="8752" h="13920" extrusionOk="0">
                  <a:moveTo>
                    <a:pt x="1" y="1"/>
                  </a:moveTo>
                  <a:lnTo>
                    <a:pt x="2799" y="13919"/>
                  </a:lnTo>
                  <a:lnTo>
                    <a:pt x="8752" y="468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EE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2726;p59"/>
            <p:cNvSpPr/>
            <p:nvPr/>
          </p:nvSpPr>
          <p:spPr>
            <a:xfrm>
              <a:off x="4085513" y="3402925"/>
              <a:ext cx="218800" cy="216425"/>
            </a:xfrm>
            <a:custGeom>
              <a:avLst/>
              <a:gdLst/>
              <a:ahLst/>
              <a:cxnLst/>
              <a:rect l="l" t="t" r="r" b="b"/>
              <a:pathLst>
                <a:path w="8752" h="8657" extrusionOk="0">
                  <a:moveTo>
                    <a:pt x="1" y="1"/>
                  </a:moveTo>
                  <a:lnTo>
                    <a:pt x="227" y="1144"/>
                  </a:lnTo>
                  <a:lnTo>
                    <a:pt x="6192" y="8657"/>
                  </a:lnTo>
                  <a:lnTo>
                    <a:pt x="8752" y="468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EE07A">
                <a:alpha val="31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2727;p59"/>
            <p:cNvSpPr/>
            <p:nvPr/>
          </p:nvSpPr>
          <p:spPr>
            <a:xfrm>
              <a:off x="4085513" y="2879950"/>
              <a:ext cx="287275" cy="663200"/>
            </a:xfrm>
            <a:custGeom>
              <a:avLst/>
              <a:gdLst/>
              <a:ahLst/>
              <a:cxnLst/>
              <a:rect l="l" t="t" r="r" b="b"/>
              <a:pathLst>
                <a:path w="11491" h="26528" extrusionOk="0">
                  <a:moveTo>
                    <a:pt x="10800" y="0"/>
                  </a:moveTo>
                  <a:cubicBezTo>
                    <a:pt x="8954" y="405"/>
                    <a:pt x="7430" y="1703"/>
                    <a:pt x="6752" y="3465"/>
                  </a:cubicBezTo>
                  <a:lnTo>
                    <a:pt x="1" y="20944"/>
                  </a:lnTo>
                  <a:lnTo>
                    <a:pt x="10466" y="26528"/>
                  </a:lnTo>
                  <a:lnTo>
                    <a:pt x="11490" y="24277"/>
                  </a:lnTo>
                  <a:lnTo>
                    <a:pt x="10800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2728;p59"/>
            <p:cNvSpPr/>
            <p:nvPr/>
          </p:nvSpPr>
          <p:spPr>
            <a:xfrm>
              <a:off x="4261738" y="3045450"/>
              <a:ext cx="111650" cy="497100"/>
            </a:xfrm>
            <a:custGeom>
              <a:avLst/>
              <a:gdLst/>
              <a:ahLst/>
              <a:cxnLst/>
              <a:rect l="l" t="t" r="r" b="b"/>
              <a:pathLst>
                <a:path w="4466" h="19884" extrusionOk="0">
                  <a:moveTo>
                    <a:pt x="3941" y="0"/>
                  </a:moveTo>
                  <a:lnTo>
                    <a:pt x="2953" y="2917"/>
                  </a:lnTo>
                  <a:cubicBezTo>
                    <a:pt x="1858" y="6168"/>
                    <a:pt x="1084" y="9513"/>
                    <a:pt x="655" y="12919"/>
                  </a:cubicBezTo>
                  <a:lnTo>
                    <a:pt x="0" y="18062"/>
                  </a:lnTo>
                  <a:lnTo>
                    <a:pt x="3429" y="19884"/>
                  </a:lnTo>
                  <a:lnTo>
                    <a:pt x="4465" y="17645"/>
                  </a:lnTo>
                  <a:lnTo>
                    <a:pt x="3941" y="0"/>
                  </a:ln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2729;p59"/>
            <p:cNvSpPr/>
            <p:nvPr/>
          </p:nvSpPr>
          <p:spPr>
            <a:xfrm>
              <a:off x="4112913" y="2460725"/>
              <a:ext cx="88425" cy="208800"/>
            </a:xfrm>
            <a:custGeom>
              <a:avLst/>
              <a:gdLst/>
              <a:ahLst/>
              <a:cxnLst/>
              <a:rect l="l" t="t" r="r" b="b"/>
              <a:pathLst>
                <a:path w="3537" h="8352" extrusionOk="0">
                  <a:moveTo>
                    <a:pt x="862" y="1"/>
                  </a:moveTo>
                  <a:cubicBezTo>
                    <a:pt x="591" y="1"/>
                    <a:pt x="333" y="104"/>
                    <a:pt x="191" y="339"/>
                  </a:cubicBezTo>
                  <a:cubicBezTo>
                    <a:pt x="0" y="648"/>
                    <a:pt x="48" y="1053"/>
                    <a:pt x="131" y="1410"/>
                  </a:cubicBezTo>
                  <a:cubicBezTo>
                    <a:pt x="607" y="3720"/>
                    <a:pt x="1060" y="6042"/>
                    <a:pt x="1536" y="8352"/>
                  </a:cubicBezTo>
                  <a:cubicBezTo>
                    <a:pt x="2227" y="8114"/>
                    <a:pt x="2834" y="7792"/>
                    <a:pt x="3536" y="7578"/>
                  </a:cubicBezTo>
                  <a:cubicBezTo>
                    <a:pt x="3286" y="5566"/>
                    <a:pt x="2929" y="3542"/>
                    <a:pt x="2322" y="1601"/>
                  </a:cubicBezTo>
                  <a:cubicBezTo>
                    <a:pt x="2167" y="1113"/>
                    <a:pt x="1977" y="577"/>
                    <a:pt x="1572" y="244"/>
                  </a:cubicBezTo>
                  <a:cubicBezTo>
                    <a:pt x="1377" y="89"/>
                    <a:pt x="1114" y="1"/>
                    <a:pt x="862" y="1"/>
                  </a:cubicBezTo>
                  <a:close/>
                </a:path>
              </a:pathLst>
            </a:custGeom>
            <a:solidFill>
              <a:srgbClr val="EBA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2730;p59"/>
            <p:cNvSpPr/>
            <p:nvPr/>
          </p:nvSpPr>
          <p:spPr>
            <a:xfrm>
              <a:off x="4032238" y="2451700"/>
              <a:ext cx="122650" cy="219325"/>
            </a:xfrm>
            <a:custGeom>
              <a:avLst/>
              <a:gdLst/>
              <a:ahLst/>
              <a:cxnLst/>
              <a:rect l="l" t="t" r="r" b="b"/>
              <a:pathLst>
                <a:path w="4906" h="8773" extrusionOk="0">
                  <a:moveTo>
                    <a:pt x="1069" y="0"/>
                  </a:moveTo>
                  <a:cubicBezTo>
                    <a:pt x="779" y="0"/>
                    <a:pt x="500" y="107"/>
                    <a:pt x="334" y="343"/>
                  </a:cubicBezTo>
                  <a:cubicBezTo>
                    <a:pt x="1" y="819"/>
                    <a:pt x="274" y="1462"/>
                    <a:pt x="524" y="1986"/>
                  </a:cubicBezTo>
                  <a:cubicBezTo>
                    <a:pt x="1560" y="4093"/>
                    <a:pt x="2191" y="6415"/>
                    <a:pt x="2382" y="8772"/>
                  </a:cubicBezTo>
                  <a:cubicBezTo>
                    <a:pt x="3108" y="8713"/>
                    <a:pt x="4168" y="8498"/>
                    <a:pt x="4906" y="8451"/>
                  </a:cubicBezTo>
                  <a:cubicBezTo>
                    <a:pt x="4370" y="6105"/>
                    <a:pt x="3620" y="3795"/>
                    <a:pt x="2679" y="1569"/>
                  </a:cubicBezTo>
                  <a:cubicBezTo>
                    <a:pt x="2477" y="1057"/>
                    <a:pt x="2227" y="545"/>
                    <a:pt x="1786" y="224"/>
                  </a:cubicBezTo>
                  <a:cubicBezTo>
                    <a:pt x="1582" y="80"/>
                    <a:pt x="1321" y="0"/>
                    <a:pt x="1069" y="0"/>
                  </a:cubicBezTo>
                  <a:close/>
                </a:path>
              </a:pathLst>
            </a:custGeom>
            <a:solidFill>
              <a:srgbClr val="EBA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2731;p59"/>
            <p:cNvSpPr/>
            <p:nvPr/>
          </p:nvSpPr>
          <p:spPr>
            <a:xfrm>
              <a:off x="3984313" y="2486450"/>
              <a:ext cx="110150" cy="189325"/>
            </a:xfrm>
            <a:custGeom>
              <a:avLst/>
              <a:gdLst/>
              <a:ahLst/>
              <a:cxnLst/>
              <a:rect l="l" t="t" r="r" b="b"/>
              <a:pathLst>
                <a:path w="4406" h="7573" extrusionOk="0">
                  <a:moveTo>
                    <a:pt x="911" y="1"/>
                  </a:moveTo>
                  <a:cubicBezTo>
                    <a:pt x="638" y="1"/>
                    <a:pt x="374" y="106"/>
                    <a:pt x="227" y="334"/>
                  </a:cubicBezTo>
                  <a:cubicBezTo>
                    <a:pt x="1" y="679"/>
                    <a:pt x="132" y="1132"/>
                    <a:pt x="274" y="1513"/>
                  </a:cubicBezTo>
                  <a:cubicBezTo>
                    <a:pt x="989" y="3537"/>
                    <a:pt x="1703" y="5549"/>
                    <a:pt x="2429" y="7573"/>
                  </a:cubicBezTo>
                  <a:lnTo>
                    <a:pt x="4406" y="7382"/>
                  </a:lnTo>
                  <a:cubicBezTo>
                    <a:pt x="4192" y="5144"/>
                    <a:pt x="3453" y="2977"/>
                    <a:pt x="2287" y="1072"/>
                  </a:cubicBezTo>
                  <a:cubicBezTo>
                    <a:pt x="2060" y="691"/>
                    <a:pt x="1787" y="310"/>
                    <a:pt x="1406" y="120"/>
                  </a:cubicBezTo>
                  <a:cubicBezTo>
                    <a:pt x="1255" y="42"/>
                    <a:pt x="1081" y="1"/>
                    <a:pt x="911" y="1"/>
                  </a:cubicBezTo>
                  <a:close/>
                </a:path>
              </a:pathLst>
            </a:custGeom>
            <a:solidFill>
              <a:srgbClr val="EBA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2732;p59"/>
            <p:cNvSpPr/>
            <p:nvPr/>
          </p:nvSpPr>
          <p:spPr>
            <a:xfrm>
              <a:off x="3942038" y="2540950"/>
              <a:ext cx="103925" cy="136925"/>
            </a:xfrm>
            <a:custGeom>
              <a:avLst/>
              <a:gdLst/>
              <a:ahLst/>
              <a:cxnLst/>
              <a:rect l="l" t="t" r="r" b="b"/>
              <a:pathLst>
                <a:path w="4157" h="5477" extrusionOk="0">
                  <a:moveTo>
                    <a:pt x="815" y="1"/>
                  </a:moveTo>
                  <a:cubicBezTo>
                    <a:pt x="596" y="1"/>
                    <a:pt x="385" y="72"/>
                    <a:pt x="239" y="225"/>
                  </a:cubicBezTo>
                  <a:cubicBezTo>
                    <a:pt x="37" y="452"/>
                    <a:pt x="1" y="773"/>
                    <a:pt x="72" y="1059"/>
                  </a:cubicBezTo>
                  <a:cubicBezTo>
                    <a:pt x="144" y="1345"/>
                    <a:pt x="310" y="1595"/>
                    <a:pt x="477" y="1845"/>
                  </a:cubicBezTo>
                  <a:cubicBezTo>
                    <a:pt x="1215" y="2964"/>
                    <a:pt x="1894" y="4012"/>
                    <a:pt x="2263" y="5226"/>
                  </a:cubicBezTo>
                  <a:lnTo>
                    <a:pt x="4156" y="5476"/>
                  </a:lnTo>
                  <a:cubicBezTo>
                    <a:pt x="3799" y="3821"/>
                    <a:pt x="3085" y="2250"/>
                    <a:pt x="2085" y="880"/>
                  </a:cubicBezTo>
                  <a:cubicBezTo>
                    <a:pt x="1858" y="583"/>
                    <a:pt x="1620" y="273"/>
                    <a:pt x="1275" y="106"/>
                  </a:cubicBezTo>
                  <a:cubicBezTo>
                    <a:pt x="1131" y="37"/>
                    <a:pt x="971" y="1"/>
                    <a:pt x="815" y="1"/>
                  </a:cubicBezTo>
                  <a:close/>
                </a:path>
              </a:pathLst>
            </a:custGeom>
            <a:solidFill>
              <a:srgbClr val="EBA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2733;p59"/>
            <p:cNvSpPr/>
            <p:nvPr/>
          </p:nvSpPr>
          <p:spPr>
            <a:xfrm>
              <a:off x="3858702" y="2688716"/>
              <a:ext cx="397675" cy="1159749"/>
            </a:xfrm>
            <a:custGeom>
              <a:avLst/>
              <a:gdLst/>
              <a:ahLst/>
              <a:cxnLst/>
              <a:rect l="l" t="t" r="r" b="b"/>
              <a:pathLst>
                <a:path w="15907" h="46390" extrusionOk="0">
                  <a:moveTo>
                    <a:pt x="12573" y="0"/>
                  </a:moveTo>
                  <a:lnTo>
                    <a:pt x="4477" y="893"/>
                  </a:lnTo>
                  <a:lnTo>
                    <a:pt x="3632" y="4132"/>
                  </a:lnTo>
                  <a:cubicBezTo>
                    <a:pt x="3179" y="6537"/>
                    <a:pt x="3715" y="9013"/>
                    <a:pt x="5132" y="11013"/>
                  </a:cubicBezTo>
                  <a:lnTo>
                    <a:pt x="512" y="40005"/>
                  </a:lnTo>
                  <a:cubicBezTo>
                    <a:pt x="0" y="43303"/>
                    <a:pt x="2465" y="46291"/>
                    <a:pt x="5799" y="46387"/>
                  </a:cubicBezTo>
                  <a:lnTo>
                    <a:pt x="5953" y="46387"/>
                  </a:lnTo>
                  <a:cubicBezTo>
                    <a:pt x="6019" y="46389"/>
                    <a:pt x="6084" y="46390"/>
                    <a:pt x="6148" y="46390"/>
                  </a:cubicBezTo>
                  <a:cubicBezTo>
                    <a:pt x="9309" y="46390"/>
                    <a:pt x="11859" y="43845"/>
                    <a:pt x="11847" y="40672"/>
                  </a:cubicBezTo>
                  <a:cubicBezTo>
                    <a:pt x="11764" y="30575"/>
                    <a:pt x="11621" y="11001"/>
                    <a:pt x="11621" y="11001"/>
                  </a:cubicBezTo>
                  <a:lnTo>
                    <a:pt x="13764" y="6656"/>
                  </a:lnTo>
                  <a:lnTo>
                    <a:pt x="15907" y="298"/>
                  </a:lnTo>
                  <a:cubicBezTo>
                    <a:pt x="15897" y="298"/>
                    <a:pt x="15887" y="298"/>
                    <a:pt x="15877" y="298"/>
                  </a:cubicBezTo>
                  <a:cubicBezTo>
                    <a:pt x="14579" y="298"/>
                    <a:pt x="13402" y="1057"/>
                    <a:pt x="12859" y="2227"/>
                  </a:cubicBezTo>
                  <a:lnTo>
                    <a:pt x="12133" y="3751"/>
                  </a:lnTo>
                  <a:lnTo>
                    <a:pt x="12573" y="0"/>
                  </a:lnTo>
                  <a:close/>
                </a:path>
              </a:pathLst>
            </a:custGeom>
            <a:solidFill>
              <a:srgbClr val="DEE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2734;p59"/>
            <p:cNvSpPr/>
            <p:nvPr/>
          </p:nvSpPr>
          <p:spPr>
            <a:xfrm>
              <a:off x="3998913" y="2649575"/>
              <a:ext cx="202425" cy="42175"/>
            </a:xfrm>
            <a:custGeom>
              <a:avLst/>
              <a:gdLst/>
              <a:ahLst/>
              <a:cxnLst/>
              <a:rect l="l" t="t" r="r" b="b"/>
              <a:pathLst>
                <a:path w="8097" h="1687" extrusionOk="0">
                  <a:moveTo>
                    <a:pt x="8096" y="0"/>
                  </a:moveTo>
                  <a:lnTo>
                    <a:pt x="0" y="893"/>
                  </a:lnTo>
                  <a:cubicBezTo>
                    <a:pt x="996" y="1422"/>
                    <a:pt x="2086" y="1687"/>
                    <a:pt x="3175" y="1687"/>
                  </a:cubicBezTo>
                  <a:cubicBezTo>
                    <a:pt x="4220" y="1687"/>
                    <a:pt x="5265" y="1442"/>
                    <a:pt x="6227" y="953"/>
                  </a:cubicBezTo>
                  <a:lnTo>
                    <a:pt x="8096" y="0"/>
                  </a:lnTo>
                  <a:close/>
                </a:path>
              </a:pathLst>
            </a:custGeom>
            <a:solidFill>
              <a:srgbClr val="B76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2735;p59"/>
            <p:cNvSpPr/>
            <p:nvPr/>
          </p:nvSpPr>
          <p:spPr>
            <a:xfrm>
              <a:off x="4044738" y="2740775"/>
              <a:ext cx="145575" cy="140675"/>
            </a:xfrm>
            <a:custGeom>
              <a:avLst/>
              <a:gdLst/>
              <a:ahLst/>
              <a:cxnLst/>
              <a:rect l="l" t="t" r="r" b="b"/>
              <a:pathLst>
                <a:path w="5823" h="5627" extrusionOk="0">
                  <a:moveTo>
                    <a:pt x="5064" y="0"/>
                  </a:moveTo>
                  <a:cubicBezTo>
                    <a:pt x="4552" y="0"/>
                    <a:pt x="3966" y="95"/>
                    <a:pt x="3477" y="210"/>
                  </a:cubicBezTo>
                  <a:cubicBezTo>
                    <a:pt x="2727" y="388"/>
                    <a:pt x="1965" y="805"/>
                    <a:pt x="1370" y="1412"/>
                  </a:cubicBezTo>
                  <a:cubicBezTo>
                    <a:pt x="774" y="2031"/>
                    <a:pt x="358" y="2781"/>
                    <a:pt x="191" y="3543"/>
                  </a:cubicBezTo>
                  <a:cubicBezTo>
                    <a:pt x="1" y="4317"/>
                    <a:pt x="60" y="5067"/>
                    <a:pt x="263" y="5627"/>
                  </a:cubicBezTo>
                  <a:cubicBezTo>
                    <a:pt x="703" y="4484"/>
                    <a:pt x="1334" y="3258"/>
                    <a:pt x="2275" y="2329"/>
                  </a:cubicBezTo>
                  <a:cubicBezTo>
                    <a:pt x="3203" y="1388"/>
                    <a:pt x="4668" y="543"/>
                    <a:pt x="5823" y="103"/>
                  </a:cubicBezTo>
                  <a:cubicBezTo>
                    <a:pt x="5613" y="30"/>
                    <a:pt x="5351" y="0"/>
                    <a:pt x="5064" y="0"/>
                  </a:cubicBezTo>
                  <a:close/>
                </a:path>
              </a:pathLst>
            </a:custGeom>
            <a:solidFill>
              <a:srgbClr val="B76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2736;p59"/>
            <p:cNvSpPr/>
            <p:nvPr/>
          </p:nvSpPr>
          <p:spPr>
            <a:xfrm>
              <a:off x="5149638" y="2928475"/>
              <a:ext cx="444425" cy="690875"/>
            </a:xfrm>
            <a:custGeom>
              <a:avLst/>
              <a:gdLst/>
              <a:ahLst/>
              <a:cxnLst/>
              <a:rect l="l" t="t" r="r" b="b"/>
              <a:pathLst>
                <a:path w="17777" h="27635" extrusionOk="0">
                  <a:moveTo>
                    <a:pt x="4882" y="0"/>
                  </a:moveTo>
                  <a:lnTo>
                    <a:pt x="2965" y="3096"/>
                  </a:lnTo>
                  <a:cubicBezTo>
                    <a:pt x="227" y="7537"/>
                    <a:pt x="1" y="13109"/>
                    <a:pt x="2370" y="17764"/>
                  </a:cubicBezTo>
                  <a:lnTo>
                    <a:pt x="7382" y="27635"/>
                  </a:lnTo>
                  <a:lnTo>
                    <a:pt x="17777" y="20741"/>
                  </a:lnTo>
                  <a:lnTo>
                    <a:pt x="8847" y="3346"/>
                  </a:lnTo>
                  <a:cubicBezTo>
                    <a:pt x="8025" y="1750"/>
                    <a:pt x="6597" y="548"/>
                    <a:pt x="4882" y="0"/>
                  </a:cubicBezTo>
                  <a:close/>
                </a:path>
              </a:pathLst>
            </a:custGeom>
            <a:solidFill>
              <a:schemeClr val="tx2">
                <a:lumMod val="5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2737;p59"/>
            <p:cNvSpPr/>
            <p:nvPr/>
          </p:nvSpPr>
          <p:spPr>
            <a:xfrm>
              <a:off x="5334788" y="3471700"/>
              <a:ext cx="335775" cy="254500"/>
            </a:xfrm>
            <a:custGeom>
              <a:avLst/>
              <a:gdLst/>
              <a:ahLst/>
              <a:cxnLst/>
              <a:rect l="l" t="t" r="r" b="b"/>
              <a:pathLst>
                <a:path w="13431" h="10180" extrusionOk="0">
                  <a:moveTo>
                    <a:pt x="8894" y="0"/>
                  </a:moveTo>
                  <a:lnTo>
                    <a:pt x="0" y="5906"/>
                  </a:lnTo>
                  <a:lnTo>
                    <a:pt x="13431" y="10180"/>
                  </a:lnTo>
                  <a:lnTo>
                    <a:pt x="13431" y="10180"/>
                  </a:lnTo>
                  <a:lnTo>
                    <a:pt x="8894" y="0"/>
                  </a:lnTo>
                  <a:close/>
                </a:path>
              </a:pathLst>
            </a:custGeom>
            <a:solidFill>
              <a:srgbClr val="E7E9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2738;p59"/>
            <p:cNvSpPr/>
            <p:nvPr/>
          </p:nvSpPr>
          <p:spPr>
            <a:xfrm>
              <a:off x="5334788" y="3471700"/>
              <a:ext cx="239625" cy="186050"/>
            </a:xfrm>
            <a:custGeom>
              <a:avLst/>
              <a:gdLst/>
              <a:ahLst/>
              <a:cxnLst/>
              <a:rect l="l" t="t" r="r" b="b"/>
              <a:pathLst>
                <a:path w="9585" h="7442" extrusionOk="0">
                  <a:moveTo>
                    <a:pt x="8894" y="0"/>
                  </a:moveTo>
                  <a:lnTo>
                    <a:pt x="0" y="5906"/>
                  </a:lnTo>
                  <a:lnTo>
                    <a:pt x="4787" y="7441"/>
                  </a:lnTo>
                  <a:lnTo>
                    <a:pt x="9585" y="1548"/>
                  </a:lnTo>
                  <a:lnTo>
                    <a:pt x="8894" y="0"/>
                  </a:lnTo>
                  <a:close/>
                </a:path>
              </a:pathLst>
            </a:custGeom>
            <a:solidFill>
              <a:srgbClr val="191919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2739;p59"/>
            <p:cNvSpPr/>
            <p:nvPr/>
          </p:nvSpPr>
          <p:spPr>
            <a:xfrm>
              <a:off x="4862113" y="3154900"/>
              <a:ext cx="93175" cy="205500"/>
            </a:xfrm>
            <a:custGeom>
              <a:avLst/>
              <a:gdLst/>
              <a:ahLst/>
              <a:cxnLst/>
              <a:rect l="l" t="t" r="r" b="b"/>
              <a:pathLst>
                <a:path w="3727" h="8220" extrusionOk="0">
                  <a:moveTo>
                    <a:pt x="1096" y="0"/>
                  </a:moveTo>
                  <a:cubicBezTo>
                    <a:pt x="627" y="0"/>
                    <a:pt x="233" y="444"/>
                    <a:pt x="119" y="909"/>
                  </a:cubicBezTo>
                  <a:cubicBezTo>
                    <a:pt x="0" y="1397"/>
                    <a:pt x="131" y="1909"/>
                    <a:pt x="250" y="2385"/>
                  </a:cubicBezTo>
                  <a:cubicBezTo>
                    <a:pt x="655" y="3945"/>
                    <a:pt x="988" y="5683"/>
                    <a:pt x="1381" y="7243"/>
                  </a:cubicBezTo>
                  <a:cubicBezTo>
                    <a:pt x="2274" y="7326"/>
                    <a:pt x="2893" y="7910"/>
                    <a:pt x="3727" y="8219"/>
                  </a:cubicBezTo>
                  <a:cubicBezTo>
                    <a:pt x="3227" y="5981"/>
                    <a:pt x="2739" y="3730"/>
                    <a:pt x="2262" y="1504"/>
                  </a:cubicBezTo>
                  <a:cubicBezTo>
                    <a:pt x="2191" y="1171"/>
                    <a:pt x="2119" y="837"/>
                    <a:pt x="1953" y="552"/>
                  </a:cubicBezTo>
                  <a:cubicBezTo>
                    <a:pt x="1786" y="266"/>
                    <a:pt x="1488" y="16"/>
                    <a:pt x="1167" y="4"/>
                  </a:cubicBezTo>
                  <a:cubicBezTo>
                    <a:pt x="1143" y="2"/>
                    <a:pt x="1120" y="0"/>
                    <a:pt x="1096" y="0"/>
                  </a:cubicBezTo>
                  <a:close/>
                </a:path>
              </a:pathLst>
            </a:custGeom>
            <a:solidFill>
              <a:srgbClr val="EBA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2740;p59"/>
            <p:cNvSpPr/>
            <p:nvPr/>
          </p:nvSpPr>
          <p:spPr>
            <a:xfrm>
              <a:off x="4928488" y="3118300"/>
              <a:ext cx="84250" cy="247325"/>
            </a:xfrm>
            <a:custGeom>
              <a:avLst/>
              <a:gdLst/>
              <a:ahLst/>
              <a:cxnLst/>
              <a:rect l="l" t="t" r="r" b="b"/>
              <a:pathLst>
                <a:path w="3370" h="9893" extrusionOk="0">
                  <a:moveTo>
                    <a:pt x="1212" y="1"/>
                  </a:moveTo>
                  <a:cubicBezTo>
                    <a:pt x="802" y="1"/>
                    <a:pt x="384" y="317"/>
                    <a:pt x="203" y="718"/>
                  </a:cubicBezTo>
                  <a:cubicBezTo>
                    <a:pt x="0" y="1218"/>
                    <a:pt x="60" y="1789"/>
                    <a:pt x="131" y="2325"/>
                  </a:cubicBezTo>
                  <a:cubicBezTo>
                    <a:pt x="453" y="4825"/>
                    <a:pt x="786" y="7349"/>
                    <a:pt x="1108" y="9850"/>
                  </a:cubicBezTo>
                  <a:cubicBezTo>
                    <a:pt x="1224" y="9845"/>
                    <a:pt x="1339" y="9842"/>
                    <a:pt x="1451" y="9842"/>
                  </a:cubicBezTo>
                  <a:cubicBezTo>
                    <a:pt x="1994" y="9842"/>
                    <a:pt x="2494" y="9893"/>
                    <a:pt x="3031" y="9893"/>
                  </a:cubicBezTo>
                  <a:cubicBezTo>
                    <a:pt x="3142" y="9893"/>
                    <a:pt x="3255" y="9891"/>
                    <a:pt x="3370" y="9886"/>
                  </a:cubicBezTo>
                  <a:lnTo>
                    <a:pt x="2167" y="1361"/>
                  </a:lnTo>
                  <a:cubicBezTo>
                    <a:pt x="2096" y="861"/>
                    <a:pt x="1977" y="277"/>
                    <a:pt x="1512" y="63"/>
                  </a:cubicBezTo>
                  <a:cubicBezTo>
                    <a:pt x="1415" y="20"/>
                    <a:pt x="1314" y="1"/>
                    <a:pt x="1212" y="1"/>
                  </a:cubicBezTo>
                  <a:close/>
                </a:path>
              </a:pathLst>
            </a:custGeom>
            <a:solidFill>
              <a:srgbClr val="EBA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2741;p59"/>
            <p:cNvSpPr/>
            <p:nvPr/>
          </p:nvSpPr>
          <p:spPr>
            <a:xfrm>
              <a:off x="5009138" y="3131400"/>
              <a:ext cx="58675" cy="252500"/>
            </a:xfrm>
            <a:custGeom>
              <a:avLst/>
              <a:gdLst/>
              <a:ahLst/>
              <a:cxnLst/>
              <a:rect l="l" t="t" r="r" b="b"/>
              <a:pathLst>
                <a:path w="2347" h="10100" extrusionOk="0">
                  <a:moveTo>
                    <a:pt x="1241" y="0"/>
                  </a:moveTo>
                  <a:cubicBezTo>
                    <a:pt x="863" y="0"/>
                    <a:pt x="464" y="258"/>
                    <a:pt x="263" y="599"/>
                  </a:cubicBezTo>
                  <a:cubicBezTo>
                    <a:pt x="1" y="1075"/>
                    <a:pt x="1" y="1634"/>
                    <a:pt x="13" y="2182"/>
                  </a:cubicBezTo>
                  <a:cubicBezTo>
                    <a:pt x="48" y="4706"/>
                    <a:pt x="84" y="7242"/>
                    <a:pt x="120" y="9754"/>
                  </a:cubicBezTo>
                  <a:cubicBezTo>
                    <a:pt x="906" y="9826"/>
                    <a:pt x="1572" y="10016"/>
                    <a:pt x="2346" y="10100"/>
                  </a:cubicBezTo>
                  <a:cubicBezTo>
                    <a:pt x="2275" y="7218"/>
                    <a:pt x="2215" y="4349"/>
                    <a:pt x="2144" y="1480"/>
                  </a:cubicBezTo>
                  <a:cubicBezTo>
                    <a:pt x="2132" y="968"/>
                    <a:pt x="2073" y="372"/>
                    <a:pt x="1632" y="110"/>
                  </a:cubicBezTo>
                  <a:cubicBezTo>
                    <a:pt x="1512" y="34"/>
                    <a:pt x="1378" y="0"/>
                    <a:pt x="1241" y="0"/>
                  </a:cubicBezTo>
                  <a:close/>
                </a:path>
              </a:pathLst>
            </a:custGeom>
            <a:solidFill>
              <a:srgbClr val="EBA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2742;p59"/>
            <p:cNvSpPr/>
            <p:nvPr/>
          </p:nvSpPr>
          <p:spPr>
            <a:xfrm>
              <a:off x="5073138" y="3187975"/>
              <a:ext cx="53600" cy="189375"/>
            </a:xfrm>
            <a:custGeom>
              <a:avLst/>
              <a:gdLst/>
              <a:ahLst/>
              <a:cxnLst/>
              <a:rect l="l" t="t" r="r" b="b"/>
              <a:pathLst>
                <a:path w="2144" h="7575" extrusionOk="0">
                  <a:moveTo>
                    <a:pt x="1481" y="0"/>
                  </a:moveTo>
                  <a:cubicBezTo>
                    <a:pt x="1215" y="0"/>
                    <a:pt x="937" y="153"/>
                    <a:pt x="775" y="372"/>
                  </a:cubicBezTo>
                  <a:cubicBezTo>
                    <a:pt x="536" y="705"/>
                    <a:pt x="501" y="1134"/>
                    <a:pt x="465" y="1538"/>
                  </a:cubicBezTo>
                  <a:cubicBezTo>
                    <a:pt x="310" y="3408"/>
                    <a:pt x="144" y="5289"/>
                    <a:pt x="1" y="7170"/>
                  </a:cubicBezTo>
                  <a:cubicBezTo>
                    <a:pt x="596" y="7277"/>
                    <a:pt x="1072" y="7480"/>
                    <a:pt x="1656" y="7575"/>
                  </a:cubicBezTo>
                  <a:cubicBezTo>
                    <a:pt x="1799" y="5432"/>
                    <a:pt x="1965" y="3300"/>
                    <a:pt x="2108" y="1157"/>
                  </a:cubicBezTo>
                  <a:cubicBezTo>
                    <a:pt x="2144" y="788"/>
                    <a:pt x="2144" y="348"/>
                    <a:pt x="1834" y="110"/>
                  </a:cubicBezTo>
                  <a:cubicBezTo>
                    <a:pt x="1728" y="34"/>
                    <a:pt x="1606" y="0"/>
                    <a:pt x="1481" y="0"/>
                  </a:cubicBezTo>
                  <a:close/>
                </a:path>
              </a:pathLst>
            </a:custGeom>
            <a:solidFill>
              <a:srgbClr val="EBA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2743;p59"/>
            <p:cNvSpPr/>
            <p:nvPr/>
          </p:nvSpPr>
          <p:spPr>
            <a:xfrm>
              <a:off x="4757338" y="3335650"/>
              <a:ext cx="973950" cy="628300"/>
            </a:xfrm>
            <a:custGeom>
              <a:avLst/>
              <a:gdLst/>
              <a:ahLst/>
              <a:cxnLst/>
              <a:rect l="l" t="t" r="r" b="b"/>
              <a:pathLst>
                <a:path w="38958" h="25132" extrusionOk="0">
                  <a:moveTo>
                    <a:pt x="5572" y="1"/>
                  </a:moveTo>
                  <a:lnTo>
                    <a:pt x="5560" y="4073"/>
                  </a:lnTo>
                  <a:lnTo>
                    <a:pt x="2227" y="1489"/>
                  </a:lnTo>
                  <a:cubicBezTo>
                    <a:pt x="1984" y="1299"/>
                    <a:pt x="1702" y="1211"/>
                    <a:pt x="1423" y="1211"/>
                  </a:cubicBezTo>
                  <a:cubicBezTo>
                    <a:pt x="881" y="1211"/>
                    <a:pt x="352" y="1546"/>
                    <a:pt x="155" y="2120"/>
                  </a:cubicBezTo>
                  <a:cubicBezTo>
                    <a:pt x="0" y="2608"/>
                    <a:pt x="131" y="3144"/>
                    <a:pt x="500" y="3501"/>
                  </a:cubicBezTo>
                  <a:lnTo>
                    <a:pt x="2536" y="5454"/>
                  </a:lnTo>
                  <a:lnTo>
                    <a:pt x="4834" y="8550"/>
                  </a:lnTo>
                  <a:cubicBezTo>
                    <a:pt x="6036" y="10172"/>
                    <a:pt x="7920" y="11104"/>
                    <a:pt x="9891" y="11104"/>
                  </a:cubicBezTo>
                  <a:cubicBezTo>
                    <a:pt x="10263" y="11104"/>
                    <a:pt x="10639" y="11070"/>
                    <a:pt x="11013" y="11002"/>
                  </a:cubicBezTo>
                  <a:lnTo>
                    <a:pt x="28956" y="24040"/>
                  </a:lnTo>
                  <a:cubicBezTo>
                    <a:pt x="29973" y="24779"/>
                    <a:pt x="31144" y="25132"/>
                    <a:pt x="32301" y="25132"/>
                  </a:cubicBezTo>
                  <a:cubicBezTo>
                    <a:pt x="34271" y="25132"/>
                    <a:pt x="36201" y="24110"/>
                    <a:pt x="37267" y="22242"/>
                  </a:cubicBezTo>
                  <a:cubicBezTo>
                    <a:pt x="38957" y="19229"/>
                    <a:pt x="37636" y="15443"/>
                    <a:pt x="34433" y="14145"/>
                  </a:cubicBezTo>
                  <a:lnTo>
                    <a:pt x="14704" y="6216"/>
                  </a:lnTo>
                  <a:lnTo>
                    <a:pt x="14300" y="1120"/>
                  </a:lnTo>
                  <a:lnTo>
                    <a:pt x="5572" y="1"/>
                  </a:lnTo>
                  <a:close/>
                </a:path>
              </a:pathLst>
            </a:custGeom>
            <a:solidFill>
              <a:srgbClr val="DEE07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2744;p59"/>
            <p:cNvSpPr/>
            <p:nvPr/>
          </p:nvSpPr>
          <p:spPr>
            <a:xfrm>
              <a:off x="4896638" y="3335950"/>
              <a:ext cx="218200" cy="35975"/>
            </a:xfrm>
            <a:custGeom>
              <a:avLst/>
              <a:gdLst/>
              <a:ahLst/>
              <a:cxnLst/>
              <a:rect l="l" t="t" r="r" b="b"/>
              <a:pathLst>
                <a:path w="8728" h="1439" extrusionOk="0">
                  <a:moveTo>
                    <a:pt x="0" y="1"/>
                  </a:moveTo>
                  <a:lnTo>
                    <a:pt x="1191" y="548"/>
                  </a:lnTo>
                  <a:cubicBezTo>
                    <a:pt x="2481" y="1131"/>
                    <a:pt x="3870" y="1438"/>
                    <a:pt x="5273" y="1438"/>
                  </a:cubicBezTo>
                  <a:cubicBezTo>
                    <a:pt x="5619" y="1438"/>
                    <a:pt x="5965" y="1420"/>
                    <a:pt x="6311" y="1382"/>
                  </a:cubicBezTo>
                  <a:lnTo>
                    <a:pt x="8728" y="112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B76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2745;p59"/>
            <p:cNvSpPr/>
            <p:nvPr/>
          </p:nvSpPr>
          <p:spPr>
            <a:xfrm>
              <a:off x="4896638" y="3430675"/>
              <a:ext cx="136950" cy="111875"/>
            </a:xfrm>
            <a:custGeom>
              <a:avLst/>
              <a:gdLst/>
              <a:ahLst/>
              <a:cxnLst/>
              <a:rect l="l" t="t" r="r" b="b"/>
              <a:pathLst>
                <a:path w="5478" h="4475" extrusionOk="0">
                  <a:moveTo>
                    <a:pt x="1367" y="1"/>
                  </a:moveTo>
                  <a:cubicBezTo>
                    <a:pt x="857" y="1"/>
                    <a:pt x="383" y="113"/>
                    <a:pt x="0" y="296"/>
                  </a:cubicBezTo>
                  <a:cubicBezTo>
                    <a:pt x="1072" y="581"/>
                    <a:pt x="2227" y="1058"/>
                    <a:pt x="3155" y="1784"/>
                  </a:cubicBezTo>
                  <a:cubicBezTo>
                    <a:pt x="4108" y="2510"/>
                    <a:pt x="4846" y="3510"/>
                    <a:pt x="5382" y="4475"/>
                  </a:cubicBezTo>
                  <a:cubicBezTo>
                    <a:pt x="5477" y="3939"/>
                    <a:pt x="5441" y="3272"/>
                    <a:pt x="5179" y="2617"/>
                  </a:cubicBezTo>
                  <a:cubicBezTo>
                    <a:pt x="4929" y="1963"/>
                    <a:pt x="4465" y="1343"/>
                    <a:pt x="3870" y="867"/>
                  </a:cubicBezTo>
                  <a:cubicBezTo>
                    <a:pt x="3274" y="403"/>
                    <a:pt x="2548" y="105"/>
                    <a:pt x="1846" y="34"/>
                  </a:cubicBezTo>
                  <a:cubicBezTo>
                    <a:pt x="1684" y="11"/>
                    <a:pt x="1524" y="1"/>
                    <a:pt x="1367" y="1"/>
                  </a:cubicBezTo>
                  <a:close/>
                </a:path>
              </a:pathLst>
            </a:custGeom>
            <a:solidFill>
              <a:srgbClr val="B76D8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2746;p59"/>
            <p:cNvSpPr/>
            <p:nvPr/>
          </p:nvSpPr>
          <p:spPr>
            <a:xfrm>
              <a:off x="4292988" y="3116575"/>
              <a:ext cx="829875" cy="756075"/>
            </a:xfrm>
            <a:custGeom>
              <a:avLst/>
              <a:gdLst/>
              <a:ahLst/>
              <a:cxnLst/>
              <a:rect l="l" t="t" r="r" b="b"/>
              <a:pathLst>
                <a:path w="33195" h="30243" extrusionOk="0">
                  <a:moveTo>
                    <a:pt x="16598" y="1"/>
                  </a:moveTo>
                  <a:cubicBezTo>
                    <a:pt x="12728" y="1"/>
                    <a:pt x="8859" y="1477"/>
                    <a:pt x="5906" y="4430"/>
                  </a:cubicBezTo>
                  <a:cubicBezTo>
                    <a:pt x="0" y="10336"/>
                    <a:pt x="0" y="19908"/>
                    <a:pt x="5906" y="25814"/>
                  </a:cubicBezTo>
                  <a:cubicBezTo>
                    <a:pt x="8859" y="28766"/>
                    <a:pt x="12728" y="30243"/>
                    <a:pt x="16598" y="30243"/>
                  </a:cubicBezTo>
                  <a:cubicBezTo>
                    <a:pt x="20467" y="30243"/>
                    <a:pt x="24337" y="28766"/>
                    <a:pt x="27290" y="25814"/>
                  </a:cubicBezTo>
                  <a:cubicBezTo>
                    <a:pt x="33195" y="19908"/>
                    <a:pt x="33195" y="10336"/>
                    <a:pt x="27290" y="4430"/>
                  </a:cubicBezTo>
                  <a:cubicBezTo>
                    <a:pt x="24337" y="1477"/>
                    <a:pt x="20467" y="1"/>
                    <a:pt x="16598" y="1"/>
                  </a:cubicBezTo>
                  <a:close/>
                </a:path>
              </a:pathLst>
            </a:custGeom>
            <a:solidFill>
              <a:schemeClr val="bg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2747;p59"/>
            <p:cNvSpPr/>
            <p:nvPr/>
          </p:nvSpPr>
          <p:spPr>
            <a:xfrm>
              <a:off x="4397763" y="3319950"/>
              <a:ext cx="209575" cy="190600"/>
            </a:xfrm>
            <a:custGeom>
              <a:avLst/>
              <a:gdLst/>
              <a:ahLst/>
              <a:cxnLst/>
              <a:rect l="l" t="t" r="r" b="b"/>
              <a:pathLst>
                <a:path w="8383" h="7624" extrusionOk="0">
                  <a:moveTo>
                    <a:pt x="4190" y="1"/>
                  </a:moveTo>
                  <a:cubicBezTo>
                    <a:pt x="2463" y="1"/>
                    <a:pt x="896" y="1186"/>
                    <a:pt x="489" y="2939"/>
                  </a:cubicBezTo>
                  <a:cubicBezTo>
                    <a:pt x="0" y="4987"/>
                    <a:pt x="1262" y="7034"/>
                    <a:pt x="3310" y="7523"/>
                  </a:cubicBezTo>
                  <a:cubicBezTo>
                    <a:pt x="3602" y="7590"/>
                    <a:pt x="3894" y="7623"/>
                    <a:pt x="4182" y="7623"/>
                  </a:cubicBezTo>
                  <a:cubicBezTo>
                    <a:pt x="5913" y="7623"/>
                    <a:pt x="7486" y="6445"/>
                    <a:pt x="7894" y="4689"/>
                  </a:cubicBezTo>
                  <a:cubicBezTo>
                    <a:pt x="8382" y="2641"/>
                    <a:pt x="7120" y="581"/>
                    <a:pt x="5072" y="105"/>
                  </a:cubicBezTo>
                  <a:cubicBezTo>
                    <a:pt x="4777" y="35"/>
                    <a:pt x="4481" y="1"/>
                    <a:pt x="41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2748;p59"/>
            <p:cNvSpPr/>
            <p:nvPr/>
          </p:nvSpPr>
          <p:spPr>
            <a:xfrm>
              <a:off x="4551638" y="3217800"/>
              <a:ext cx="65825" cy="65500"/>
            </a:xfrm>
            <a:custGeom>
              <a:avLst/>
              <a:gdLst/>
              <a:ahLst/>
              <a:cxnLst/>
              <a:rect l="l" t="t" r="r" b="b"/>
              <a:pathLst>
                <a:path w="2633" h="2620" extrusionOk="0">
                  <a:moveTo>
                    <a:pt x="1323" y="0"/>
                  </a:moveTo>
                  <a:cubicBezTo>
                    <a:pt x="596" y="0"/>
                    <a:pt x="1" y="583"/>
                    <a:pt x="1" y="1310"/>
                  </a:cubicBezTo>
                  <a:cubicBezTo>
                    <a:pt x="1" y="2036"/>
                    <a:pt x="596" y="2619"/>
                    <a:pt x="1323" y="2619"/>
                  </a:cubicBezTo>
                  <a:cubicBezTo>
                    <a:pt x="2037" y="2619"/>
                    <a:pt x="2632" y="2036"/>
                    <a:pt x="2632" y="1310"/>
                  </a:cubicBezTo>
                  <a:cubicBezTo>
                    <a:pt x="2632" y="583"/>
                    <a:pt x="2037" y="0"/>
                    <a:pt x="1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2749;p59"/>
            <p:cNvSpPr/>
            <p:nvPr/>
          </p:nvSpPr>
          <p:spPr>
            <a:xfrm>
              <a:off x="4636488" y="3319300"/>
              <a:ext cx="105975" cy="96750"/>
            </a:xfrm>
            <a:custGeom>
              <a:avLst/>
              <a:gdLst/>
              <a:ahLst/>
              <a:cxnLst/>
              <a:rect l="l" t="t" r="r" b="b"/>
              <a:pathLst>
                <a:path w="4239" h="3870" extrusionOk="0">
                  <a:moveTo>
                    <a:pt x="2120" y="0"/>
                  </a:moveTo>
                  <a:cubicBezTo>
                    <a:pt x="1625" y="0"/>
                    <a:pt x="1131" y="191"/>
                    <a:pt x="750" y="572"/>
                  </a:cubicBezTo>
                  <a:cubicBezTo>
                    <a:pt x="0" y="1322"/>
                    <a:pt x="0" y="2548"/>
                    <a:pt x="750" y="3298"/>
                  </a:cubicBezTo>
                  <a:cubicBezTo>
                    <a:pt x="1131" y="3679"/>
                    <a:pt x="1625" y="3870"/>
                    <a:pt x="2120" y="3870"/>
                  </a:cubicBezTo>
                  <a:cubicBezTo>
                    <a:pt x="2614" y="3870"/>
                    <a:pt x="3108" y="3679"/>
                    <a:pt x="3489" y="3298"/>
                  </a:cubicBezTo>
                  <a:cubicBezTo>
                    <a:pt x="4239" y="2548"/>
                    <a:pt x="4239" y="1322"/>
                    <a:pt x="3489" y="572"/>
                  </a:cubicBezTo>
                  <a:cubicBezTo>
                    <a:pt x="3108" y="191"/>
                    <a:pt x="2614" y="0"/>
                    <a:pt x="21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2750;p59"/>
            <p:cNvSpPr/>
            <p:nvPr/>
          </p:nvSpPr>
          <p:spPr>
            <a:xfrm>
              <a:off x="4718038" y="3204400"/>
              <a:ext cx="95275" cy="95275"/>
            </a:xfrm>
            <a:custGeom>
              <a:avLst/>
              <a:gdLst/>
              <a:ahLst/>
              <a:cxnLst/>
              <a:rect l="l" t="t" r="r" b="b"/>
              <a:pathLst>
                <a:path w="3811" h="3811" extrusionOk="0">
                  <a:moveTo>
                    <a:pt x="1906" y="0"/>
                  </a:moveTo>
                  <a:cubicBezTo>
                    <a:pt x="858" y="0"/>
                    <a:pt x="1" y="869"/>
                    <a:pt x="1" y="1905"/>
                  </a:cubicBezTo>
                  <a:cubicBezTo>
                    <a:pt x="1" y="2965"/>
                    <a:pt x="870" y="3810"/>
                    <a:pt x="1906" y="3810"/>
                  </a:cubicBezTo>
                  <a:cubicBezTo>
                    <a:pt x="2965" y="3810"/>
                    <a:pt x="3811" y="2953"/>
                    <a:pt x="3811" y="1905"/>
                  </a:cubicBezTo>
                  <a:cubicBezTo>
                    <a:pt x="3811" y="869"/>
                    <a:pt x="2965" y="12"/>
                    <a:pt x="190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2751;p59"/>
            <p:cNvSpPr/>
            <p:nvPr/>
          </p:nvSpPr>
          <p:spPr>
            <a:xfrm>
              <a:off x="4853163" y="3336250"/>
              <a:ext cx="158675" cy="158375"/>
            </a:xfrm>
            <a:custGeom>
              <a:avLst/>
              <a:gdLst/>
              <a:ahLst/>
              <a:cxnLst/>
              <a:rect l="l" t="t" r="r" b="b"/>
              <a:pathLst>
                <a:path w="6347" h="6335" extrusionOk="0">
                  <a:moveTo>
                    <a:pt x="3190" y="1"/>
                  </a:moveTo>
                  <a:cubicBezTo>
                    <a:pt x="3182" y="1"/>
                    <a:pt x="3175" y="1"/>
                    <a:pt x="3168" y="1"/>
                  </a:cubicBezTo>
                  <a:cubicBezTo>
                    <a:pt x="1418" y="1"/>
                    <a:pt x="1" y="1406"/>
                    <a:pt x="1" y="3168"/>
                  </a:cubicBezTo>
                  <a:cubicBezTo>
                    <a:pt x="1" y="4918"/>
                    <a:pt x="1418" y="6335"/>
                    <a:pt x="3168" y="6335"/>
                  </a:cubicBezTo>
                  <a:cubicBezTo>
                    <a:pt x="4930" y="6335"/>
                    <a:pt x="6347" y="4918"/>
                    <a:pt x="6347" y="3168"/>
                  </a:cubicBezTo>
                  <a:cubicBezTo>
                    <a:pt x="6347" y="1437"/>
                    <a:pt x="4942" y="1"/>
                    <a:pt x="319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2752;p59"/>
            <p:cNvSpPr/>
            <p:nvPr/>
          </p:nvSpPr>
          <p:spPr>
            <a:xfrm>
              <a:off x="4737388" y="3529125"/>
              <a:ext cx="96750" cy="96775"/>
            </a:xfrm>
            <a:custGeom>
              <a:avLst/>
              <a:gdLst/>
              <a:ahLst/>
              <a:cxnLst/>
              <a:rect l="l" t="t" r="r" b="b"/>
              <a:pathLst>
                <a:path w="3870" h="3871" extrusionOk="0">
                  <a:moveTo>
                    <a:pt x="1941" y="1"/>
                  </a:moveTo>
                  <a:cubicBezTo>
                    <a:pt x="870" y="1"/>
                    <a:pt x="0" y="870"/>
                    <a:pt x="0" y="1942"/>
                  </a:cubicBezTo>
                  <a:cubicBezTo>
                    <a:pt x="0" y="3013"/>
                    <a:pt x="870" y="3870"/>
                    <a:pt x="1941" y="3870"/>
                  </a:cubicBezTo>
                  <a:cubicBezTo>
                    <a:pt x="3013" y="3870"/>
                    <a:pt x="3870" y="3013"/>
                    <a:pt x="3870" y="1942"/>
                  </a:cubicBezTo>
                  <a:cubicBezTo>
                    <a:pt x="3870" y="870"/>
                    <a:pt x="3013" y="1"/>
                    <a:pt x="19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2753;p59"/>
            <p:cNvSpPr/>
            <p:nvPr/>
          </p:nvSpPr>
          <p:spPr>
            <a:xfrm>
              <a:off x="4580513" y="3601875"/>
              <a:ext cx="87550" cy="79575"/>
            </a:xfrm>
            <a:custGeom>
              <a:avLst/>
              <a:gdLst/>
              <a:ahLst/>
              <a:cxnLst/>
              <a:rect l="l" t="t" r="r" b="b"/>
              <a:pathLst>
                <a:path w="3502" h="3183" extrusionOk="0">
                  <a:moveTo>
                    <a:pt x="1749" y="0"/>
                  </a:moveTo>
                  <a:cubicBezTo>
                    <a:pt x="1028" y="0"/>
                    <a:pt x="376" y="489"/>
                    <a:pt x="203" y="1222"/>
                  </a:cubicBezTo>
                  <a:cubicBezTo>
                    <a:pt x="1" y="2080"/>
                    <a:pt x="525" y="2937"/>
                    <a:pt x="1382" y="3139"/>
                  </a:cubicBezTo>
                  <a:cubicBezTo>
                    <a:pt x="1505" y="3168"/>
                    <a:pt x="1627" y="3182"/>
                    <a:pt x="1748" y="3182"/>
                  </a:cubicBezTo>
                  <a:cubicBezTo>
                    <a:pt x="2471" y="3182"/>
                    <a:pt x="3125" y="2685"/>
                    <a:pt x="3299" y="1961"/>
                  </a:cubicBezTo>
                  <a:cubicBezTo>
                    <a:pt x="3501" y="1103"/>
                    <a:pt x="2977" y="246"/>
                    <a:pt x="2120" y="44"/>
                  </a:cubicBezTo>
                  <a:cubicBezTo>
                    <a:pt x="1996" y="14"/>
                    <a:pt x="1871" y="0"/>
                    <a:pt x="17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2754;p59"/>
            <p:cNvSpPr/>
            <p:nvPr/>
          </p:nvSpPr>
          <p:spPr>
            <a:xfrm>
              <a:off x="3116938" y="2507475"/>
              <a:ext cx="1075750" cy="566875"/>
            </a:xfrm>
            <a:custGeom>
              <a:avLst/>
              <a:gdLst/>
              <a:ahLst/>
              <a:cxnLst/>
              <a:rect l="l" t="t" r="r" b="b"/>
              <a:pathLst>
                <a:path w="43030" h="22675" extrusionOk="0">
                  <a:moveTo>
                    <a:pt x="21706" y="695"/>
                  </a:moveTo>
                  <a:lnTo>
                    <a:pt x="42006" y="13661"/>
                  </a:lnTo>
                  <a:lnTo>
                    <a:pt x="24909" y="21936"/>
                  </a:lnTo>
                  <a:lnTo>
                    <a:pt x="1215" y="4398"/>
                  </a:lnTo>
                  <a:lnTo>
                    <a:pt x="21706" y="695"/>
                  </a:lnTo>
                  <a:close/>
                  <a:moveTo>
                    <a:pt x="21765" y="0"/>
                  </a:moveTo>
                  <a:cubicBezTo>
                    <a:pt x="21745" y="0"/>
                    <a:pt x="21726" y="2"/>
                    <a:pt x="21706" y="5"/>
                  </a:cubicBezTo>
                  <a:lnTo>
                    <a:pt x="298" y="3862"/>
                  </a:lnTo>
                  <a:cubicBezTo>
                    <a:pt x="167" y="3874"/>
                    <a:pt x="60" y="3981"/>
                    <a:pt x="37" y="4112"/>
                  </a:cubicBezTo>
                  <a:cubicBezTo>
                    <a:pt x="1" y="4243"/>
                    <a:pt x="60" y="4398"/>
                    <a:pt x="167" y="4470"/>
                  </a:cubicBezTo>
                  <a:lnTo>
                    <a:pt x="24647" y="22615"/>
                  </a:lnTo>
                  <a:cubicBezTo>
                    <a:pt x="24706" y="22639"/>
                    <a:pt x="24790" y="22674"/>
                    <a:pt x="24861" y="22674"/>
                  </a:cubicBezTo>
                  <a:cubicBezTo>
                    <a:pt x="24909" y="22674"/>
                    <a:pt x="24968" y="22650"/>
                    <a:pt x="24980" y="22639"/>
                  </a:cubicBezTo>
                  <a:lnTo>
                    <a:pt x="42828" y="14007"/>
                  </a:lnTo>
                  <a:cubicBezTo>
                    <a:pt x="42947" y="13959"/>
                    <a:pt x="43018" y="13840"/>
                    <a:pt x="43018" y="13721"/>
                  </a:cubicBezTo>
                  <a:cubicBezTo>
                    <a:pt x="43030" y="13590"/>
                    <a:pt x="42970" y="13471"/>
                    <a:pt x="42863" y="13411"/>
                  </a:cubicBezTo>
                  <a:lnTo>
                    <a:pt x="21944" y="52"/>
                  </a:lnTo>
                  <a:cubicBezTo>
                    <a:pt x="21889" y="16"/>
                    <a:pt x="21828" y="0"/>
                    <a:pt x="2176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2755;p59"/>
            <p:cNvSpPr/>
            <p:nvPr/>
          </p:nvSpPr>
          <p:spPr>
            <a:xfrm>
              <a:off x="3651838" y="1749650"/>
              <a:ext cx="356025" cy="774625"/>
            </a:xfrm>
            <a:custGeom>
              <a:avLst/>
              <a:gdLst/>
              <a:ahLst/>
              <a:cxnLst/>
              <a:rect l="l" t="t" r="r" b="b"/>
              <a:pathLst>
                <a:path w="14241" h="30985" extrusionOk="0">
                  <a:moveTo>
                    <a:pt x="13856" y="1"/>
                  </a:moveTo>
                  <a:cubicBezTo>
                    <a:pt x="13727" y="1"/>
                    <a:pt x="13600" y="74"/>
                    <a:pt x="13538" y="207"/>
                  </a:cubicBezTo>
                  <a:lnTo>
                    <a:pt x="72" y="30508"/>
                  </a:lnTo>
                  <a:cubicBezTo>
                    <a:pt x="0" y="30675"/>
                    <a:pt x="72" y="30877"/>
                    <a:pt x="250" y="30961"/>
                  </a:cubicBezTo>
                  <a:cubicBezTo>
                    <a:pt x="298" y="30973"/>
                    <a:pt x="346" y="30985"/>
                    <a:pt x="381" y="30985"/>
                  </a:cubicBezTo>
                  <a:cubicBezTo>
                    <a:pt x="500" y="30985"/>
                    <a:pt x="631" y="30913"/>
                    <a:pt x="703" y="30782"/>
                  </a:cubicBezTo>
                  <a:lnTo>
                    <a:pt x="14169" y="481"/>
                  </a:lnTo>
                  <a:cubicBezTo>
                    <a:pt x="14240" y="314"/>
                    <a:pt x="14169" y="100"/>
                    <a:pt x="13990" y="28"/>
                  </a:cubicBezTo>
                  <a:cubicBezTo>
                    <a:pt x="13947" y="10"/>
                    <a:pt x="13902" y="1"/>
                    <a:pt x="138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2756;p59"/>
            <p:cNvSpPr/>
            <p:nvPr/>
          </p:nvSpPr>
          <p:spPr>
            <a:xfrm>
              <a:off x="3356863" y="2046075"/>
              <a:ext cx="841200" cy="766400"/>
            </a:xfrm>
            <a:custGeom>
              <a:avLst/>
              <a:gdLst/>
              <a:ahLst/>
              <a:cxnLst/>
              <a:rect l="l" t="t" r="r" b="b"/>
              <a:pathLst>
                <a:path w="33648" h="30656" extrusionOk="0">
                  <a:moveTo>
                    <a:pt x="16830" y="0"/>
                  </a:moveTo>
                  <a:cubicBezTo>
                    <a:pt x="12907" y="0"/>
                    <a:pt x="8983" y="1494"/>
                    <a:pt x="5989" y="4483"/>
                  </a:cubicBezTo>
                  <a:cubicBezTo>
                    <a:pt x="0" y="10472"/>
                    <a:pt x="0" y="20175"/>
                    <a:pt x="5989" y="26164"/>
                  </a:cubicBezTo>
                  <a:cubicBezTo>
                    <a:pt x="8983" y="29159"/>
                    <a:pt x="12907" y="30656"/>
                    <a:pt x="16830" y="30656"/>
                  </a:cubicBezTo>
                  <a:cubicBezTo>
                    <a:pt x="20753" y="30656"/>
                    <a:pt x="24676" y="29159"/>
                    <a:pt x="27670" y="26164"/>
                  </a:cubicBezTo>
                  <a:cubicBezTo>
                    <a:pt x="33647" y="20175"/>
                    <a:pt x="33647" y="10472"/>
                    <a:pt x="27670" y="4483"/>
                  </a:cubicBezTo>
                  <a:cubicBezTo>
                    <a:pt x="24676" y="1494"/>
                    <a:pt x="20753" y="0"/>
                    <a:pt x="16830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2757;p59"/>
            <p:cNvSpPr/>
            <p:nvPr/>
          </p:nvSpPr>
          <p:spPr>
            <a:xfrm>
              <a:off x="3530388" y="2223625"/>
              <a:ext cx="144400" cy="144375"/>
            </a:xfrm>
            <a:custGeom>
              <a:avLst/>
              <a:gdLst/>
              <a:ahLst/>
              <a:cxnLst/>
              <a:rect l="l" t="t" r="r" b="b"/>
              <a:pathLst>
                <a:path w="5776" h="5775" extrusionOk="0">
                  <a:moveTo>
                    <a:pt x="2894" y="0"/>
                  </a:moveTo>
                  <a:cubicBezTo>
                    <a:pt x="1298" y="0"/>
                    <a:pt x="1" y="1298"/>
                    <a:pt x="1" y="2893"/>
                  </a:cubicBezTo>
                  <a:cubicBezTo>
                    <a:pt x="1" y="4477"/>
                    <a:pt x="1298" y="5775"/>
                    <a:pt x="2894" y="5775"/>
                  </a:cubicBezTo>
                  <a:cubicBezTo>
                    <a:pt x="4489" y="5775"/>
                    <a:pt x="5775" y="4477"/>
                    <a:pt x="5775" y="2893"/>
                  </a:cubicBezTo>
                  <a:cubicBezTo>
                    <a:pt x="5775" y="1298"/>
                    <a:pt x="4489" y="0"/>
                    <a:pt x="289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2758;p59"/>
            <p:cNvSpPr/>
            <p:nvPr/>
          </p:nvSpPr>
          <p:spPr>
            <a:xfrm>
              <a:off x="3691413" y="2138775"/>
              <a:ext cx="62850" cy="62550"/>
            </a:xfrm>
            <a:custGeom>
              <a:avLst/>
              <a:gdLst/>
              <a:ahLst/>
              <a:cxnLst/>
              <a:rect l="l" t="t" r="r" b="b"/>
              <a:pathLst>
                <a:path w="2514" h="2502" extrusionOk="0">
                  <a:moveTo>
                    <a:pt x="1251" y="1"/>
                  </a:moveTo>
                  <a:cubicBezTo>
                    <a:pt x="560" y="1"/>
                    <a:pt x="1" y="549"/>
                    <a:pt x="1" y="1251"/>
                  </a:cubicBezTo>
                  <a:cubicBezTo>
                    <a:pt x="1" y="1954"/>
                    <a:pt x="572" y="2501"/>
                    <a:pt x="1251" y="2501"/>
                  </a:cubicBezTo>
                  <a:cubicBezTo>
                    <a:pt x="1953" y="2501"/>
                    <a:pt x="2513" y="1942"/>
                    <a:pt x="2513" y="1251"/>
                  </a:cubicBezTo>
                  <a:cubicBezTo>
                    <a:pt x="2513" y="572"/>
                    <a:pt x="1942" y="13"/>
                    <a:pt x="125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2759;p59"/>
            <p:cNvSpPr/>
            <p:nvPr/>
          </p:nvSpPr>
          <p:spPr>
            <a:xfrm>
              <a:off x="3816438" y="2269150"/>
              <a:ext cx="160175" cy="159875"/>
            </a:xfrm>
            <a:custGeom>
              <a:avLst/>
              <a:gdLst/>
              <a:ahLst/>
              <a:cxnLst/>
              <a:rect l="l" t="t" r="r" b="b"/>
              <a:pathLst>
                <a:path w="6407" h="6395" extrusionOk="0">
                  <a:moveTo>
                    <a:pt x="3203" y="1"/>
                  </a:moveTo>
                  <a:cubicBezTo>
                    <a:pt x="1429" y="1"/>
                    <a:pt x="0" y="1430"/>
                    <a:pt x="0" y="3192"/>
                  </a:cubicBezTo>
                  <a:cubicBezTo>
                    <a:pt x="0" y="4966"/>
                    <a:pt x="1429" y="6395"/>
                    <a:pt x="3203" y="6395"/>
                  </a:cubicBezTo>
                  <a:cubicBezTo>
                    <a:pt x="4977" y="6395"/>
                    <a:pt x="6406" y="4966"/>
                    <a:pt x="6406" y="3192"/>
                  </a:cubicBezTo>
                  <a:cubicBezTo>
                    <a:pt x="6406" y="1430"/>
                    <a:pt x="4977" y="1"/>
                    <a:pt x="3203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2760;p59"/>
            <p:cNvSpPr/>
            <p:nvPr/>
          </p:nvSpPr>
          <p:spPr>
            <a:xfrm>
              <a:off x="3861388" y="2127775"/>
              <a:ext cx="52700" cy="52700"/>
            </a:xfrm>
            <a:custGeom>
              <a:avLst/>
              <a:gdLst/>
              <a:ahLst/>
              <a:cxnLst/>
              <a:rect l="l" t="t" r="r" b="b"/>
              <a:pathLst>
                <a:path w="2108" h="2108" extrusionOk="0">
                  <a:moveTo>
                    <a:pt x="1048" y="0"/>
                  </a:moveTo>
                  <a:cubicBezTo>
                    <a:pt x="477" y="0"/>
                    <a:pt x="0" y="477"/>
                    <a:pt x="0" y="1048"/>
                  </a:cubicBezTo>
                  <a:cubicBezTo>
                    <a:pt x="0" y="1632"/>
                    <a:pt x="477" y="2108"/>
                    <a:pt x="1048" y="2108"/>
                  </a:cubicBezTo>
                  <a:cubicBezTo>
                    <a:pt x="1631" y="2108"/>
                    <a:pt x="2108" y="1632"/>
                    <a:pt x="2108" y="1048"/>
                  </a:cubicBezTo>
                  <a:cubicBezTo>
                    <a:pt x="2108" y="477"/>
                    <a:pt x="1643" y="0"/>
                    <a:pt x="104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2761;p59"/>
            <p:cNvSpPr/>
            <p:nvPr/>
          </p:nvSpPr>
          <p:spPr>
            <a:xfrm>
              <a:off x="3951863" y="2487125"/>
              <a:ext cx="88150" cy="82025"/>
            </a:xfrm>
            <a:custGeom>
              <a:avLst/>
              <a:gdLst/>
              <a:ahLst/>
              <a:cxnLst/>
              <a:rect l="l" t="t" r="r" b="b"/>
              <a:pathLst>
                <a:path w="3526" h="3281" extrusionOk="0">
                  <a:moveTo>
                    <a:pt x="1764" y="0"/>
                  </a:moveTo>
                  <a:cubicBezTo>
                    <a:pt x="973" y="0"/>
                    <a:pt x="273" y="573"/>
                    <a:pt x="144" y="1378"/>
                  </a:cubicBezTo>
                  <a:cubicBezTo>
                    <a:pt x="1" y="2271"/>
                    <a:pt x="608" y="3105"/>
                    <a:pt x="1501" y="3260"/>
                  </a:cubicBezTo>
                  <a:cubicBezTo>
                    <a:pt x="1589" y="3274"/>
                    <a:pt x="1676" y="3280"/>
                    <a:pt x="1762" y="3280"/>
                  </a:cubicBezTo>
                  <a:cubicBezTo>
                    <a:pt x="2551" y="3280"/>
                    <a:pt x="3243" y="2708"/>
                    <a:pt x="3382" y="1902"/>
                  </a:cubicBezTo>
                  <a:cubicBezTo>
                    <a:pt x="3525" y="1009"/>
                    <a:pt x="2918" y="164"/>
                    <a:pt x="2025" y="21"/>
                  </a:cubicBezTo>
                  <a:cubicBezTo>
                    <a:pt x="1937" y="7"/>
                    <a:pt x="1850" y="0"/>
                    <a:pt x="176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2762;p59"/>
            <p:cNvSpPr/>
            <p:nvPr/>
          </p:nvSpPr>
          <p:spPr>
            <a:xfrm>
              <a:off x="3117838" y="1749700"/>
              <a:ext cx="889425" cy="1324650"/>
            </a:xfrm>
            <a:custGeom>
              <a:avLst/>
              <a:gdLst/>
              <a:ahLst/>
              <a:cxnLst/>
              <a:rect l="l" t="t" r="r" b="b"/>
              <a:pathLst>
                <a:path w="35577" h="52986" extrusionOk="0">
                  <a:moveTo>
                    <a:pt x="34683" y="1348"/>
                  </a:moveTo>
                  <a:lnTo>
                    <a:pt x="24599" y="52045"/>
                  </a:lnTo>
                  <a:lnTo>
                    <a:pt x="870" y="34471"/>
                  </a:lnTo>
                  <a:lnTo>
                    <a:pt x="34683" y="1348"/>
                  </a:lnTo>
                  <a:close/>
                  <a:moveTo>
                    <a:pt x="35223" y="1"/>
                  </a:moveTo>
                  <a:cubicBezTo>
                    <a:pt x="35132" y="1"/>
                    <a:pt x="35042" y="37"/>
                    <a:pt x="34981" y="98"/>
                  </a:cubicBezTo>
                  <a:lnTo>
                    <a:pt x="108" y="34257"/>
                  </a:lnTo>
                  <a:cubicBezTo>
                    <a:pt x="24" y="34328"/>
                    <a:pt x="1" y="34423"/>
                    <a:pt x="1" y="34531"/>
                  </a:cubicBezTo>
                  <a:cubicBezTo>
                    <a:pt x="1" y="34626"/>
                    <a:pt x="60" y="34721"/>
                    <a:pt x="131" y="34781"/>
                  </a:cubicBezTo>
                  <a:lnTo>
                    <a:pt x="24611" y="52926"/>
                  </a:lnTo>
                  <a:cubicBezTo>
                    <a:pt x="24670" y="52950"/>
                    <a:pt x="24754" y="52985"/>
                    <a:pt x="24825" y="52985"/>
                  </a:cubicBezTo>
                  <a:cubicBezTo>
                    <a:pt x="24873" y="52985"/>
                    <a:pt x="24896" y="52961"/>
                    <a:pt x="24956" y="52961"/>
                  </a:cubicBezTo>
                  <a:cubicBezTo>
                    <a:pt x="25063" y="52926"/>
                    <a:pt x="25135" y="52830"/>
                    <a:pt x="25170" y="52711"/>
                  </a:cubicBezTo>
                  <a:lnTo>
                    <a:pt x="35553" y="419"/>
                  </a:lnTo>
                  <a:cubicBezTo>
                    <a:pt x="35576" y="264"/>
                    <a:pt x="35517" y="122"/>
                    <a:pt x="35374" y="38"/>
                  </a:cubicBezTo>
                  <a:cubicBezTo>
                    <a:pt x="35326" y="12"/>
                    <a:pt x="35274" y="1"/>
                    <a:pt x="35223" y="1"/>
                  </a:cubicBezTo>
                  <a:close/>
                </a:path>
              </a:pathLst>
            </a:custGeom>
            <a:solidFill>
              <a:schemeClr val="accent5">
                <a:lumMod val="6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2763;p59"/>
            <p:cNvSpPr/>
            <p:nvPr/>
          </p:nvSpPr>
          <p:spPr>
            <a:xfrm>
              <a:off x="3729513" y="1749750"/>
              <a:ext cx="463775" cy="1324600"/>
            </a:xfrm>
            <a:custGeom>
              <a:avLst/>
              <a:gdLst/>
              <a:ahLst/>
              <a:cxnLst/>
              <a:rect l="l" t="t" r="r" b="b"/>
              <a:pathLst>
                <a:path w="18551" h="52984" extrusionOk="0">
                  <a:moveTo>
                    <a:pt x="10716" y="2215"/>
                  </a:moveTo>
                  <a:lnTo>
                    <a:pt x="17813" y="43815"/>
                  </a:lnTo>
                  <a:lnTo>
                    <a:pt x="822" y="52043"/>
                  </a:lnTo>
                  <a:lnTo>
                    <a:pt x="10716" y="2215"/>
                  </a:lnTo>
                  <a:close/>
                  <a:moveTo>
                    <a:pt x="10740" y="1"/>
                  </a:moveTo>
                  <a:cubicBezTo>
                    <a:pt x="10597" y="1"/>
                    <a:pt x="10443" y="96"/>
                    <a:pt x="10419" y="262"/>
                  </a:cubicBezTo>
                  <a:lnTo>
                    <a:pt x="25" y="52567"/>
                  </a:lnTo>
                  <a:cubicBezTo>
                    <a:pt x="1" y="52697"/>
                    <a:pt x="48" y="52828"/>
                    <a:pt x="144" y="52900"/>
                  </a:cubicBezTo>
                  <a:cubicBezTo>
                    <a:pt x="203" y="52948"/>
                    <a:pt x="287" y="52983"/>
                    <a:pt x="358" y="52983"/>
                  </a:cubicBezTo>
                  <a:cubicBezTo>
                    <a:pt x="406" y="52983"/>
                    <a:pt x="465" y="52959"/>
                    <a:pt x="477" y="52936"/>
                  </a:cubicBezTo>
                  <a:lnTo>
                    <a:pt x="18325" y="44304"/>
                  </a:lnTo>
                  <a:cubicBezTo>
                    <a:pt x="18467" y="44244"/>
                    <a:pt x="18551" y="44089"/>
                    <a:pt x="18515" y="43946"/>
                  </a:cubicBezTo>
                  <a:lnTo>
                    <a:pt x="11074" y="274"/>
                  </a:lnTo>
                  <a:cubicBezTo>
                    <a:pt x="11038" y="120"/>
                    <a:pt x="10907" y="1"/>
                    <a:pt x="1074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2764;p59"/>
            <p:cNvSpPr/>
            <p:nvPr/>
          </p:nvSpPr>
          <p:spPr>
            <a:xfrm>
              <a:off x="3933713" y="1698550"/>
              <a:ext cx="128900" cy="128925"/>
            </a:xfrm>
            <a:custGeom>
              <a:avLst/>
              <a:gdLst/>
              <a:ahLst/>
              <a:cxnLst/>
              <a:rect l="l" t="t" r="r" b="b"/>
              <a:pathLst>
                <a:path w="5156" h="5157" extrusionOk="0">
                  <a:moveTo>
                    <a:pt x="2584" y="1"/>
                  </a:moveTo>
                  <a:cubicBezTo>
                    <a:pt x="1155" y="1"/>
                    <a:pt x="1" y="1144"/>
                    <a:pt x="1" y="2584"/>
                  </a:cubicBezTo>
                  <a:cubicBezTo>
                    <a:pt x="1" y="4013"/>
                    <a:pt x="1155" y="5156"/>
                    <a:pt x="2584" y="5156"/>
                  </a:cubicBezTo>
                  <a:cubicBezTo>
                    <a:pt x="4013" y="5156"/>
                    <a:pt x="5156" y="3989"/>
                    <a:pt x="5156" y="2584"/>
                  </a:cubicBezTo>
                  <a:cubicBezTo>
                    <a:pt x="5156" y="1156"/>
                    <a:pt x="4013" y="1"/>
                    <a:pt x="2584" y="1"/>
                  </a:cubicBezTo>
                  <a:close/>
                </a:path>
              </a:pathLst>
            </a:custGeom>
            <a:solidFill>
              <a:srgbClr val="ABF2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2765;p59"/>
            <p:cNvSpPr/>
            <p:nvPr/>
          </p:nvSpPr>
          <p:spPr>
            <a:xfrm>
              <a:off x="3665238" y="3001475"/>
              <a:ext cx="146175" cy="128750"/>
            </a:xfrm>
            <a:custGeom>
              <a:avLst/>
              <a:gdLst/>
              <a:ahLst/>
              <a:cxnLst/>
              <a:rect l="l" t="t" r="r" b="b"/>
              <a:pathLst>
                <a:path w="5847" h="5150" extrusionOk="0">
                  <a:moveTo>
                    <a:pt x="2920" y="0"/>
                  </a:moveTo>
                  <a:cubicBezTo>
                    <a:pt x="2589" y="0"/>
                    <a:pt x="2253" y="64"/>
                    <a:pt x="1929" y="200"/>
                  </a:cubicBezTo>
                  <a:cubicBezTo>
                    <a:pt x="619" y="747"/>
                    <a:pt x="0" y="2259"/>
                    <a:pt x="548" y="3569"/>
                  </a:cubicBezTo>
                  <a:cubicBezTo>
                    <a:pt x="969" y="4555"/>
                    <a:pt x="1923" y="5150"/>
                    <a:pt x="2928" y="5150"/>
                  </a:cubicBezTo>
                  <a:cubicBezTo>
                    <a:pt x="3258" y="5150"/>
                    <a:pt x="3594" y="5086"/>
                    <a:pt x="3917" y="4950"/>
                  </a:cubicBezTo>
                  <a:cubicBezTo>
                    <a:pt x="5239" y="4403"/>
                    <a:pt x="5846" y="2890"/>
                    <a:pt x="5298" y="1581"/>
                  </a:cubicBezTo>
                  <a:cubicBezTo>
                    <a:pt x="4886" y="595"/>
                    <a:pt x="3927" y="0"/>
                    <a:pt x="2920" y="0"/>
                  </a:cubicBezTo>
                  <a:close/>
                </a:path>
              </a:pathLst>
            </a:custGeom>
            <a:solidFill>
              <a:srgbClr val="ABF2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2766;p59"/>
            <p:cNvSpPr/>
            <p:nvPr/>
          </p:nvSpPr>
          <p:spPr>
            <a:xfrm>
              <a:off x="3067838" y="2547200"/>
              <a:ext cx="135150" cy="128850"/>
            </a:xfrm>
            <a:custGeom>
              <a:avLst/>
              <a:gdLst/>
              <a:ahLst/>
              <a:cxnLst/>
              <a:rect l="l" t="t" r="r" b="b"/>
              <a:pathLst>
                <a:path w="5406" h="5154" extrusionOk="0">
                  <a:moveTo>
                    <a:pt x="2711" y="0"/>
                  </a:moveTo>
                  <a:cubicBezTo>
                    <a:pt x="1395" y="0"/>
                    <a:pt x="267" y="997"/>
                    <a:pt x="143" y="2333"/>
                  </a:cubicBezTo>
                  <a:cubicBezTo>
                    <a:pt x="0" y="3750"/>
                    <a:pt x="1036" y="5000"/>
                    <a:pt x="2453" y="5143"/>
                  </a:cubicBezTo>
                  <a:cubicBezTo>
                    <a:pt x="2534" y="5150"/>
                    <a:pt x="2615" y="5154"/>
                    <a:pt x="2694" y="5154"/>
                  </a:cubicBezTo>
                  <a:cubicBezTo>
                    <a:pt x="4011" y="5154"/>
                    <a:pt x="5139" y="4157"/>
                    <a:pt x="5263" y="2821"/>
                  </a:cubicBezTo>
                  <a:cubicBezTo>
                    <a:pt x="5406" y="1404"/>
                    <a:pt x="4370" y="154"/>
                    <a:pt x="2953" y="11"/>
                  </a:cubicBezTo>
                  <a:cubicBezTo>
                    <a:pt x="2872" y="4"/>
                    <a:pt x="2791" y="0"/>
                    <a:pt x="2711" y="0"/>
                  </a:cubicBezTo>
                  <a:close/>
                </a:path>
              </a:pathLst>
            </a:custGeom>
            <a:solidFill>
              <a:srgbClr val="ABF2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2767;p59"/>
            <p:cNvSpPr/>
            <p:nvPr/>
          </p:nvSpPr>
          <p:spPr>
            <a:xfrm>
              <a:off x="4119738" y="2790650"/>
              <a:ext cx="128925" cy="128625"/>
            </a:xfrm>
            <a:custGeom>
              <a:avLst/>
              <a:gdLst/>
              <a:ahLst/>
              <a:cxnLst/>
              <a:rect l="l" t="t" r="r" b="b"/>
              <a:pathLst>
                <a:path w="5157" h="5145" extrusionOk="0">
                  <a:moveTo>
                    <a:pt x="2585" y="1"/>
                  </a:moveTo>
                  <a:cubicBezTo>
                    <a:pt x="1156" y="1"/>
                    <a:pt x="1" y="1156"/>
                    <a:pt x="1" y="2572"/>
                  </a:cubicBezTo>
                  <a:cubicBezTo>
                    <a:pt x="1" y="4001"/>
                    <a:pt x="1156" y="5144"/>
                    <a:pt x="2585" y="5144"/>
                  </a:cubicBezTo>
                  <a:cubicBezTo>
                    <a:pt x="4013" y="5144"/>
                    <a:pt x="5156" y="3989"/>
                    <a:pt x="5156" y="2572"/>
                  </a:cubicBezTo>
                  <a:cubicBezTo>
                    <a:pt x="5156" y="1144"/>
                    <a:pt x="4013" y="1"/>
                    <a:pt x="2585" y="1"/>
                  </a:cubicBezTo>
                  <a:close/>
                </a:path>
              </a:pathLst>
            </a:custGeom>
            <a:solidFill>
              <a:srgbClr val="ABF2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2768;p59"/>
            <p:cNvSpPr/>
            <p:nvPr/>
          </p:nvSpPr>
          <p:spPr>
            <a:xfrm>
              <a:off x="5144288" y="2502225"/>
              <a:ext cx="76825" cy="28000"/>
            </a:xfrm>
            <a:custGeom>
              <a:avLst/>
              <a:gdLst/>
              <a:ahLst/>
              <a:cxnLst/>
              <a:rect l="l" t="t" r="r" b="b"/>
              <a:pathLst>
                <a:path w="3073" h="1120" extrusionOk="0">
                  <a:moveTo>
                    <a:pt x="0" y="0"/>
                  </a:moveTo>
                  <a:lnTo>
                    <a:pt x="0" y="1120"/>
                  </a:lnTo>
                  <a:lnTo>
                    <a:pt x="3072" y="1120"/>
                  </a:lnTo>
                  <a:lnTo>
                    <a:pt x="3072" y="0"/>
                  </a:lnTo>
                  <a:close/>
                </a:path>
              </a:pathLst>
            </a:custGeom>
            <a:solidFill>
              <a:srgbClr val="0020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2769;p59"/>
            <p:cNvSpPr/>
            <p:nvPr/>
          </p:nvSpPr>
          <p:spPr>
            <a:xfrm>
              <a:off x="2928538" y="3284175"/>
              <a:ext cx="91700" cy="91700"/>
            </a:xfrm>
            <a:custGeom>
              <a:avLst/>
              <a:gdLst/>
              <a:ahLst/>
              <a:cxnLst/>
              <a:rect l="l" t="t" r="r" b="b"/>
              <a:pathLst>
                <a:path w="3668" h="3668" extrusionOk="0">
                  <a:moveTo>
                    <a:pt x="0" y="0"/>
                  </a:moveTo>
                  <a:lnTo>
                    <a:pt x="0" y="3667"/>
                  </a:lnTo>
                  <a:lnTo>
                    <a:pt x="3667" y="3667"/>
                  </a:lnTo>
                  <a:lnTo>
                    <a:pt x="366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2770;p59"/>
            <p:cNvSpPr/>
            <p:nvPr/>
          </p:nvSpPr>
          <p:spPr>
            <a:xfrm>
              <a:off x="2902938" y="3335950"/>
              <a:ext cx="64600" cy="64925"/>
            </a:xfrm>
            <a:custGeom>
              <a:avLst/>
              <a:gdLst/>
              <a:ahLst/>
              <a:cxnLst/>
              <a:rect l="l" t="t" r="r" b="b"/>
              <a:pathLst>
                <a:path w="2584" h="2597" extrusionOk="0">
                  <a:moveTo>
                    <a:pt x="0" y="1"/>
                  </a:moveTo>
                  <a:lnTo>
                    <a:pt x="0" y="2596"/>
                  </a:lnTo>
                  <a:lnTo>
                    <a:pt x="2584" y="2596"/>
                  </a:lnTo>
                  <a:lnTo>
                    <a:pt x="2584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2771;p59"/>
            <p:cNvSpPr/>
            <p:nvPr/>
          </p:nvSpPr>
          <p:spPr>
            <a:xfrm>
              <a:off x="2822863" y="3205000"/>
              <a:ext cx="54200" cy="54175"/>
            </a:xfrm>
            <a:custGeom>
              <a:avLst/>
              <a:gdLst/>
              <a:ahLst/>
              <a:cxnLst/>
              <a:rect l="l" t="t" r="r" b="b"/>
              <a:pathLst>
                <a:path w="2168" h="2167" extrusionOk="0">
                  <a:moveTo>
                    <a:pt x="0" y="0"/>
                  </a:moveTo>
                  <a:lnTo>
                    <a:pt x="0" y="2167"/>
                  </a:lnTo>
                  <a:lnTo>
                    <a:pt x="2167" y="2167"/>
                  </a:lnTo>
                  <a:lnTo>
                    <a:pt x="216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2772;p59"/>
            <p:cNvSpPr/>
            <p:nvPr/>
          </p:nvSpPr>
          <p:spPr>
            <a:xfrm>
              <a:off x="3686963" y="4627200"/>
              <a:ext cx="94075" cy="94075"/>
            </a:xfrm>
            <a:custGeom>
              <a:avLst/>
              <a:gdLst/>
              <a:ahLst/>
              <a:cxnLst/>
              <a:rect l="l" t="t" r="r" b="b"/>
              <a:pathLst>
                <a:path w="3763" h="3763" extrusionOk="0">
                  <a:moveTo>
                    <a:pt x="0" y="0"/>
                  </a:moveTo>
                  <a:lnTo>
                    <a:pt x="0" y="3762"/>
                  </a:lnTo>
                  <a:lnTo>
                    <a:pt x="3763" y="3762"/>
                  </a:lnTo>
                  <a:lnTo>
                    <a:pt x="3763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2773;p59"/>
            <p:cNvSpPr/>
            <p:nvPr/>
          </p:nvSpPr>
          <p:spPr>
            <a:xfrm>
              <a:off x="3750063" y="4473900"/>
              <a:ext cx="48825" cy="48825"/>
            </a:xfrm>
            <a:custGeom>
              <a:avLst/>
              <a:gdLst/>
              <a:ahLst/>
              <a:cxnLst/>
              <a:rect l="l" t="t" r="r" b="b"/>
              <a:pathLst>
                <a:path w="1953" h="1953" extrusionOk="0">
                  <a:moveTo>
                    <a:pt x="0" y="0"/>
                  </a:moveTo>
                  <a:lnTo>
                    <a:pt x="0" y="1953"/>
                  </a:lnTo>
                  <a:lnTo>
                    <a:pt x="1953" y="1953"/>
                  </a:lnTo>
                  <a:lnTo>
                    <a:pt x="1953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2774;p59"/>
            <p:cNvSpPr/>
            <p:nvPr/>
          </p:nvSpPr>
          <p:spPr>
            <a:xfrm>
              <a:off x="3934013" y="4565275"/>
              <a:ext cx="41400" cy="41100"/>
            </a:xfrm>
            <a:custGeom>
              <a:avLst/>
              <a:gdLst/>
              <a:ahLst/>
              <a:cxnLst/>
              <a:rect l="l" t="t" r="r" b="b"/>
              <a:pathLst>
                <a:path w="1656" h="1644" extrusionOk="0">
                  <a:moveTo>
                    <a:pt x="0" y="1"/>
                  </a:moveTo>
                  <a:lnTo>
                    <a:pt x="0" y="1644"/>
                  </a:lnTo>
                  <a:lnTo>
                    <a:pt x="1655" y="1644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2775;p59"/>
            <p:cNvSpPr/>
            <p:nvPr/>
          </p:nvSpPr>
          <p:spPr>
            <a:xfrm>
              <a:off x="3109213" y="1920000"/>
              <a:ext cx="128300" cy="128325"/>
            </a:xfrm>
            <a:custGeom>
              <a:avLst/>
              <a:gdLst/>
              <a:ahLst/>
              <a:cxnLst/>
              <a:rect l="l" t="t" r="r" b="b"/>
              <a:pathLst>
                <a:path w="5132" h="5133" extrusionOk="0">
                  <a:moveTo>
                    <a:pt x="0" y="1"/>
                  </a:moveTo>
                  <a:lnTo>
                    <a:pt x="0" y="5132"/>
                  </a:lnTo>
                  <a:lnTo>
                    <a:pt x="5132" y="5132"/>
                  </a:lnTo>
                  <a:lnTo>
                    <a:pt x="5132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2776;p59"/>
            <p:cNvSpPr/>
            <p:nvPr/>
          </p:nvSpPr>
          <p:spPr>
            <a:xfrm>
              <a:off x="3067838" y="2000975"/>
              <a:ext cx="86925" cy="86925"/>
            </a:xfrm>
            <a:custGeom>
              <a:avLst/>
              <a:gdLst/>
              <a:ahLst/>
              <a:cxnLst/>
              <a:rect l="l" t="t" r="r" b="b"/>
              <a:pathLst>
                <a:path w="3477" h="3477" extrusionOk="0">
                  <a:moveTo>
                    <a:pt x="0" y="0"/>
                  </a:moveTo>
                  <a:lnTo>
                    <a:pt x="0" y="3477"/>
                  </a:lnTo>
                  <a:lnTo>
                    <a:pt x="3477" y="3477"/>
                  </a:lnTo>
                  <a:lnTo>
                    <a:pt x="347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2777;p59"/>
            <p:cNvSpPr/>
            <p:nvPr/>
          </p:nvSpPr>
          <p:spPr>
            <a:xfrm>
              <a:off x="2968413" y="1870000"/>
              <a:ext cx="80100" cy="80100"/>
            </a:xfrm>
            <a:custGeom>
              <a:avLst/>
              <a:gdLst/>
              <a:ahLst/>
              <a:cxnLst/>
              <a:rect l="l" t="t" r="r" b="b"/>
              <a:pathLst>
                <a:path w="3204" h="3204" extrusionOk="0">
                  <a:moveTo>
                    <a:pt x="1" y="1"/>
                  </a:moveTo>
                  <a:lnTo>
                    <a:pt x="1" y="3203"/>
                  </a:lnTo>
                  <a:lnTo>
                    <a:pt x="3203" y="3203"/>
                  </a:lnTo>
                  <a:lnTo>
                    <a:pt x="3203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2778;p59"/>
            <p:cNvSpPr/>
            <p:nvPr/>
          </p:nvSpPr>
          <p:spPr>
            <a:xfrm>
              <a:off x="3225888" y="1800950"/>
              <a:ext cx="41700" cy="41700"/>
            </a:xfrm>
            <a:custGeom>
              <a:avLst/>
              <a:gdLst/>
              <a:ahLst/>
              <a:cxnLst/>
              <a:rect l="l" t="t" r="r" b="b"/>
              <a:pathLst>
                <a:path w="1668" h="1668" extrusionOk="0">
                  <a:moveTo>
                    <a:pt x="0" y="0"/>
                  </a:moveTo>
                  <a:lnTo>
                    <a:pt x="0" y="1667"/>
                  </a:lnTo>
                  <a:lnTo>
                    <a:pt x="1667" y="1667"/>
                  </a:lnTo>
                  <a:lnTo>
                    <a:pt x="1667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2782;p59"/>
            <p:cNvSpPr/>
            <p:nvPr/>
          </p:nvSpPr>
          <p:spPr>
            <a:xfrm>
              <a:off x="6086063" y="2203075"/>
              <a:ext cx="104800" cy="105100"/>
            </a:xfrm>
            <a:custGeom>
              <a:avLst/>
              <a:gdLst/>
              <a:ahLst/>
              <a:cxnLst/>
              <a:rect l="l" t="t" r="r" b="b"/>
              <a:pathLst>
                <a:path w="4192" h="4204" extrusionOk="0">
                  <a:moveTo>
                    <a:pt x="1" y="1"/>
                  </a:moveTo>
                  <a:lnTo>
                    <a:pt x="1" y="4204"/>
                  </a:lnTo>
                  <a:lnTo>
                    <a:pt x="4192" y="4204"/>
                  </a:lnTo>
                  <a:lnTo>
                    <a:pt x="4192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784;p59"/>
            <p:cNvSpPr/>
            <p:nvPr/>
          </p:nvSpPr>
          <p:spPr>
            <a:xfrm>
              <a:off x="5808225" y="4708788"/>
              <a:ext cx="78000" cy="78025"/>
            </a:xfrm>
            <a:custGeom>
              <a:avLst/>
              <a:gdLst/>
              <a:ahLst/>
              <a:cxnLst/>
              <a:rect l="l" t="t" r="r" b="b"/>
              <a:pathLst>
                <a:path w="3120" h="3121" extrusionOk="0">
                  <a:moveTo>
                    <a:pt x="0" y="1"/>
                  </a:moveTo>
                  <a:lnTo>
                    <a:pt x="0" y="3120"/>
                  </a:lnTo>
                  <a:lnTo>
                    <a:pt x="3120" y="3120"/>
                  </a:lnTo>
                  <a:lnTo>
                    <a:pt x="3120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785;p59"/>
            <p:cNvSpPr/>
            <p:nvPr/>
          </p:nvSpPr>
          <p:spPr>
            <a:xfrm>
              <a:off x="5785600" y="4755213"/>
              <a:ext cx="53600" cy="53625"/>
            </a:xfrm>
            <a:custGeom>
              <a:avLst/>
              <a:gdLst/>
              <a:ahLst/>
              <a:cxnLst/>
              <a:rect l="l" t="t" r="r" b="b"/>
              <a:pathLst>
                <a:path w="2144" h="2145" extrusionOk="0">
                  <a:moveTo>
                    <a:pt x="0" y="1"/>
                  </a:moveTo>
                  <a:lnTo>
                    <a:pt x="0" y="2144"/>
                  </a:lnTo>
                  <a:lnTo>
                    <a:pt x="2143" y="2144"/>
                  </a:lnTo>
                  <a:lnTo>
                    <a:pt x="2143" y="1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786;p59"/>
            <p:cNvSpPr/>
            <p:nvPr/>
          </p:nvSpPr>
          <p:spPr>
            <a:xfrm>
              <a:off x="6611438" y="4502475"/>
              <a:ext cx="89025" cy="89025"/>
            </a:xfrm>
            <a:custGeom>
              <a:avLst/>
              <a:gdLst/>
              <a:ahLst/>
              <a:cxnLst/>
              <a:rect l="l" t="t" r="r" b="b"/>
              <a:pathLst>
                <a:path w="3561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3560" y="3560"/>
                  </a:lnTo>
                  <a:lnTo>
                    <a:pt x="3560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787;p59"/>
            <p:cNvSpPr/>
            <p:nvPr/>
          </p:nvSpPr>
          <p:spPr>
            <a:xfrm>
              <a:off x="6491188" y="4601300"/>
              <a:ext cx="37225" cy="37225"/>
            </a:xfrm>
            <a:custGeom>
              <a:avLst/>
              <a:gdLst/>
              <a:ahLst/>
              <a:cxnLst/>
              <a:rect l="l" t="t" r="r" b="b"/>
              <a:pathLst>
                <a:path w="1489" h="1489" extrusionOk="0">
                  <a:moveTo>
                    <a:pt x="0" y="0"/>
                  </a:moveTo>
                  <a:lnTo>
                    <a:pt x="0" y="1489"/>
                  </a:lnTo>
                  <a:lnTo>
                    <a:pt x="1488" y="1489"/>
                  </a:lnTo>
                  <a:lnTo>
                    <a:pt x="1488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88;p59"/>
            <p:cNvSpPr/>
            <p:nvPr/>
          </p:nvSpPr>
          <p:spPr>
            <a:xfrm>
              <a:off x="6177438" y="1467875"/>
              <a:ext cx="101225" cy="101225"/>
            </a:xfrm>
            <a:custGeom>
              <a:avLst/>
              <a:gdLst/>
              <a:ahLst/>
              <a:cxnLst/>
              <a:rect l="l" t="t" r="r" b="b"/>
              <a:pathLst>
                <a:path w="4049" h="4049" extrusionOk="0">
                  <a:moveTo>
                    <a:pt x="1" y="0"/>
                  </a:moveTo>
                  <a:lnTo>
                    <a:pt x="1" y="4048"/>
                  </a:lnTo>
                  <a:lnTo>
                    <a:pt x="4049" y="4048"/>
                  </a:lnTo>
                  <a:lnTo>
                    <a:pt x="4049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89;p59"/>
            <p:cNvSpPr/>
            <p:nvPr/>
          </p:nvSpPr>
          <p:spPr>
            <a:xfrm>
              <a:off x="6124763" y="1544975"/>
              <a:ext cx="79500" cy="79775"/>
            </a:xfrm>
            <a:custGeom>
              <a:avLst/>
              <a:gdLst/>
              <a:ahLst/>
              <a:cxnLst/>
              <a:rect l="l" t="t" r="r" b="b"/>
              <a:pathLst>
                <a:path w="3180" h="3191" extrusionOk="0">
                  <a:moveTo>
                    <a:pt x="0" y="0"/>
                  </a:moveTo>
                  <a:lnTo>
                    <a:pt x="0" y="3191"/>
                  </a:lnTo>
                  <a:lnTo>
                    <a:pt x="3179" y="3191"/>
                  </a:lnTo>
                  <a:lnTo>
                    <a:pt x="3179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90;p59"/>
            <p:cNvSpPr/>
            <p:nvPr/>
          </p:nvSpPr>
          <p:spPr>
            <a:xfrm>
              <a:off x="6040238" y="1477700"/>
              <a:ext cx="51800" cy="51800"/>
            </a:xfrm>
            <a:custGeom>
              <a:avLst/>
              <a:gdLst/>
              <a:ahLst/>
              <a:cxnLst/>
              <a:rect l="l" t="t" r="r" b="b"/>
              <a:pathLst>
                <a:path w="2072" h="2072" extrusionOk="0">
                  <a:moveTo>
                    <a:pt x="0" y="0"/>
                  </a:moveTo>
                  <a:lnTo>
                    <a:pt x="0" y="2072"/>
                  </a:lnTo>
                  <a:lnTo>
                    <a:pt x="2072" y="2072"/>
                  </a:lnTo>
                  <a:lnTo>
                    <a:pt x="2072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91;p59"/>
            <p:cNvSpPr/>
            <p:nvPr/>
          </p:nvSpPr>
          <p:spPr>
            <a:xfrm>
              <a:off x="6287288" y="1408650"/>
              <a:ext cx="34250" cy="34250"/>
            </a:xfrm>
            <a:custGeom>
              <a:avLst/>
              <a:gdLst/>
              <a:ahLst/>
              <a:cxnLst/>
              <a:rect l="l" t="t" r="r" b="b"/>
              <a:pathLst>
                <a:path w="1370" h="1370" extrusionOk="0">
                  <a:moveTo>
                    <a:pt x="0" y="0"/>
                  </a:moveTo>
                  <a:lnTo>
                    <a:pt x="0" y="1369"/>
                  </a:lnTo>
                  <a:lnTo>
                    <a:pt x="1369" y="1369"/>
                  </a:lnTo>
                  <a:lnTo>
                    <a:pt x="1369" y="0"/>
                  </a:lnTo>
                  <a:close/>
                </a:path>
              </a:pathLst>
            </a:custGeom>
            <a:solidFill>
              <a:srgbClr val="FFFFFF">
                <a:alpha val="312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74" name="Google Shape;2792;p59"/>
            <p:cNvGrpSpPr/>
            <p:nvPr/>
          </p:nvGrpSpPr>
          <p:grpSpPr>
            <a:xfrm flipH="1">
              <a:off x="3039350" y="3493937"/>
              <a:ext cx="850753" cy="850724"/>
              <a:chOff x="780950" y="891300"/>
              <a:chExt cx="727575" cy="727550"/>
            </a:xfrm>
          </p:grpSpPr>
          <p:sp>
            <p:nvSpPr>
              <p:cNvPr id="275" name="Google Shape;2793;p59"/>
              <p:cNvSpPr/>
              <p:nvPr/>
            </p:nvSpPr>
            <p:spPr>
              <a:xfrm>
                <a:off x="1354900" y="976875"/>
                <a:ext cx="153625" cy="278200"/>
              </a:xfrm>
              <a:custGeom>
                <a:avLst/>
                <a:gdLst/>
                <a:ahLst/>
                <a:cxnLst/>
                <a:rect l="l" t="t" r="r" b="b"/>
                <a:pathLst>
                  <a:path w="6145" h="11128" extrusionOk="0">
                    <a:moveTo>
                      <a:pt x="952" y="1"/>
                    </a:moveTo>
                    <a:lnTo>
                      <a:pt x="1" y="1123"/>
                    </a:lnTo>
                    <a:cubicBezTo>
                      <a:pt x="2968" y="3615"/>
                      <a:pt x="4661" y="7286"/>
                      <a:pt x="4661" y="11128"/>
                    </a:cubicBezTo>
                    <a:lnTo>
                      <a:pt x="6144" y="11128"/>
                    </a:lnTo>
                    <a:cubicBezTo>
                      <a:pt x="6144" y="6829"/>
                      <a:pt x="4261" y="2759"/>
                      <a:pt x="952" y="1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94;p59"/>
              <p:cNvSpPr/>
              <p:nvPr/>
            </p:nvSpPr>
            <p:spPr>
              <a:xfrm>
                <a:off x="1410075" y="1329250"/>
                <a:ext cx="88925" cy="137925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5517" extrusionOk="0">
                    <a:moveTo>
                      <a:pt x="2130" y="0"/>
                    </a:moveTo>
                    <a:cubicBezTo>
                      <a:pt x="1750" y="1693"/>
                      <a:pt x="1027" y="3272"/>
                      <a:pt x="0" y="4660"/>
                    </a:cubicBezTo>
                    <a:lnTo>
                      <a:pt x="1198" y="5516"/>
                    </a:lnTo>
                    <a:cubicBezTo>
                      <a:pt x="2321" y="3957"/>
                      <a:pt x="3120" y="2226"/>
                      <a:pt x="3557" y="343"/>
                    </a:cubicBezTo>
                    <a:lnTo>
                      <a:pt x="2130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95;p59"/>
              <p:cNvSpPr/>
              <p:nvPr/>
            </p:nvSpPr>
            <p:spPr>
              <a:xfrm>
                <a:off x="888900" y="1488075"/>
                <a:ext cx="437975" cy="130775"/>
              </a:xfrm>
              <a:custGeom>
                <a:avLst/>
                <a:gdLst/>
                <a:ahLst/>
                <a:cxnLst/>
                <a:rect l="l" t="t" r="r" b="b"/>
                <a:pathLst>
                  <a:path w="17519" h="5231" extrusionOk="0">
                    <a:moveTo>
                      <a:pt x="1027" y="0"/>
                    </a:moveTo>
                    <a:lnTo>
                      <a:pt x="0" y="1046"/>
                    </a:lnTo>
                    <a:cubicBezTo>
                      <a:pt x="2739" y="3766"/>
                      <a:pt x="6372" y="5231"/>
                      <a:pt x="10233" y="5231"/>
                    </a:cubicBezTo>
                    <a:cubicBezTo>
                      <a:pt x="12801" y="5231"/>
                      <a:pt x="15312" y="4565"/>
                      <a:pt x="17518" y="3291"/>
                    </a:cubicBezTo>
                    <a:lnTo>
                      <a:pt x="16796" y="2016"/>
                    </a:lnTo>
                    <a:cubicBezTo>
                      <a:pt x="14818" y="3158"/>
                      <a:pt x="12535" y="3785"/>
                      <a:pt x="10233" y="3785"/>
                    </a:cubicBezTo>
                    <a:cubicBezTo>
                      <a:pt x="6753" y="3785"/>
                      <a:pt x="3500" y="2454"/>
                      <a:pt x="1027" y="0"/>
                    </a:cubicBez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96;p59"/>
              <p:cNvSpPr/>
              <p:nvPr/>
            </p:nvSpPr>
            <p:spPr>
              <a:xfrm>
                <a:off x="780950" y="999700"/>
                <a:ext cx="131750" cy="397575"/>
              </a:xfrm>
              <a:custGeom>
                <a:avLst/>
                <a:gdLst/>
                <a:ahLst/>
                <a:cxnLst/>
                <a:rect l="l" t="t" r="r" b="b"/>
                <a:pathLst>
                  <a:path w="5270" h="15903" extrusionOk="0">
                    <a:moveTo>
                      <a:pt x="4223" y="1"/>
                    </a:moveTo>
                    <a:cubicBezTo>
                      <a:pt x="1484" y="2721"/>
                      <a:pt x="1" y="6392"/>
                      <a:pt x="1" y="10272"/>
                    </a:cubicBezTo>
                    <a:cubicBezTo>
                      <a:pt x="1" y="12193"/>
                      <a:pt x="381" y="14095"/>
                      <a:pt x="1142" y="15902"/>
                    </a:cubicBezTo>
                    <a:lnTo>
                      <a:pt x="2492" y="15332"/>
                    </a:lnTo>
                    <a:cubicBezTo>
                      <a:pt x="1808" y="13715"/>
                      <a:pt x="1465" y="12003"/>
                      <a:pt x="1465" y="10234"/>
                    </a:cubicBezTo>
                    <a:cubicBezTo>
                      <a:pt x="1465" y="6772"/>
                      <a:pt x="2816" y="3482"/>
                      <a:pt x="5269" y="1009"/>
                    </a:cubicBezTo>
                    <a:lnTo>
                      <a:pt x="4223" y="1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7;p59"/>
              <p:cNvSpPr/>
              <p:nvPr/>
            </p:nvSpPr>
            <p:spPr>
              <a:xfrm>
                <a:off x="976875" y="891300"/>
                <a:ext cx="166925" cy="73250"/>
              </a:xfrm>
              <a:custGeom>
                <a:avLst/>
                <a:gdLst/>
                <a:ahLst/>
                <a:cxnLst/>
                <a:rect l="l" t="t" r="r" b="b"/>
                <a:pathLst>
                  <a:path w="6677" h="2930" extrusionOk="0">
                    <a:moveTo>
                      <a:pt x="6676" y="0"/>
                    </a:moveTo>
                    <a:cubicBezTo>
                      <a:pt x="4356" y="0"/>
                      <a:pt x="2054" y="571"/>
                      <a:pt x="0" y="1617"/>
                    </a:cubicBezTo>
                    <a:lnTo>
                      <a:pt x="685" y="2929"/>
                    </a:lnTo>
                    <a:cubicBezTo>
                      <a:pt x="2549" y="1959"/>
                      <a:pt x="4565" y="1484"/>
                      <a:pt x="6676" y="1484"/>
                    </a:cubicBezTo>
                    <a:lnTo>
                      <a:pt x="6676" y="0"/>
                    </a:lnTo>
                    <a:close/>
                  </a:path>
                </a:pathLst>
              </a:cu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798;p59"/>
              <p:cNvSpPr/>
              <p:nvPr/>
            </p:nvSpPr>
            <p:spPr>
              <a:xfrm>
                <a:off x="922175" y="1033000"/>
                <a:ext cx="444650" cy="444625"/>
              </a:xfrm>
              <a:custGeom>
                <a:avLst/>
                <a:gdLst/>
                <a:ahLst/>
                <a:cxnLst/>
                <a:rect l="l" t="t" r="r" b="b"/>
                <a:pathLst>
                  <a:path w="17786" h="17785" extrusionOk="0">
                    <a:moveTo>
                      <a:pt x="8902" y="0"/>
                    </a:moveTo>
                    <a:cubicBezTo>
                      <a:pt x="3976" y="0"/>
                      <a:pt x="1" y="3976"/>
                      <a:pt x="1" y="8883"/>
                    </a:cubicBezTo>
                    <a:cubicBezTo>
                      <a:pt x="1" y="13790"/>
                      <a:pt x="3976" y="17785"/>
                      <a:pt x="8902" y="17785"/>
                    </a:cubicBezTo>
                    <a:cubicBezTo>
                      <a:pt x="13810" y="17785"/>
                      <a:pt x="17785" y="13790"/>
                      <a:pt x="17785" y="8883"/>
                    </a:cubicBezTo>
                    <a:cubicBezTo>
                      <a:pt x="17785" y="3976"/>
                      <a:pt x="13810" y="0"/>
                      <a:pt x="8902" y="0"/>
                    </a:cubicBezTo>
                    <a:close/>
                  </a:path>
                </a:pathLst>
              </a:custGeom>
              <a:solidFill>
                <a:schemeClr val="accent6">
                  <a:lumMod val="6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3" name="Google Shape;2700;p59"/>
          <p:cNvSpPr/>
          <p:nvPr/>
        </p:nvSpPr>
        <p:spPr>
          <a:xfrm>
            <a:off x="5868144" y="3795886"/>
            <a:ext cx="349369" cy="349369"/>
          </a:xfrm>
          <a:custGeom>
            <a:avLst/>
            <a:gdLst/>
            <a:ahLst/>
            <a:cxnLst/>
            <a:rect l="l" t="t" r="r" b="b"/>
            <a:pathLst>
              <a:path w="15512" h="15512" extrusionOk="0">
                <a:moveTo>
                  <a:pt x="7540" y="768"/>
                </a:moveTo>
                <a:lnTo>
                  <a:pt x="7540" y="2969"/>
                </a:lnTo>
                <a:cubicBezTo>
                  <a:pt x="6972" y="2969"/>
                  <a:pt x="6372" y="2969"/>
                  <a:pt x="5872" y="3003"/>
                </a:cubicBezTo>
                <a:cubicBezTo>
                  <a:pt x="6505" y="1969"/>
                  <a:pt x="7173" y="1168"/>
                  <a:pt x="7540" y="768"/>
                </a:cubicBezTo>
                <a:close/>
                <a:moveTo>
                  <a:pt x="8007" y="634"/>
                </a:moveTo>
                <a:cubicBezTo>
                  <a:pt x="8373" y="1001"/>
                  <a:pt x="9174" y="1935"/>
                  <a:pt x="9875" y="3136"/>
                </a:cubicBezTo>
                <a:cubicBezTo>
                  <a:pt x="9207" y="3036"/>
                  <a:pt x="8607" y="3003"/>
                  <a:pt x="8007" y="2969"/>
                </a:cubicBezTo>
                <a:lnTo>
                  <a:pt x="8007" y="634"/>
                </a:lnTo>
                <a:close/>
                <a:moveTo>
                  <a:pt x="7106" y="601"/>
                </a:moveTo>
                <a:lnTo>
                  <a:pt x="7106" y="601"/>
                </a:lnTo>
                <a:cubicBezTo>
                  <a:pt x="6639" y="1135"/>
                  <a:pt x="5938" y="1969"/>
                  <a:pt x="5338" y="3036"/>
                </a:cubicBezTo>
                <a:cubicBezTo>
                  <a:pt x="4504" y="3136"/>
                  <a:pt x="3804" y="3270"/>
                  <a:pt x="3170" y="3370"/>
                </a:cubicBezTo>
                <a:cubicBezTo>
                  <a:pt x="4137" y="2035"/>
                  <a:pt x="5471" y="1035"/>
                  <a:pt x="7106" y="601"/>
                </a:cubicBezTo>
                <a:close/>
                <a:moveTo>
                  <a:pt x="8640" y="634"/>
                </a:moveTo>
                <a:lnTo>
                  <a:pt x="8640" y="634"/>
                </a:lnTo>
                <a:cubicBezTo>
                  <a:pt x="10342" y="1135"/>
                  <a:pt x="11776" y="2202"/>
                  <a:pt x="12710" y="3670"/>
                </a:cubicBezTo>
                <a:cubicBezTo>
                  <a:pt x="11876" y="3470"/>
                  <a:pt x="11142" y="3303"/>
                  <a:pt x="10442" y="3203"/>
                </a:cubicBezTo>
                <a:cubicBezTo>
                  <a:pt x="9808" y="2035"/>
                  <a:pt x="9107" y="1168"/>
                  <a:pt x="8640" y="634"/>
                </a:cubicBezTo>
                <a:close/>
                <a:moveTo>
                  <a:pt x="5338" y="835"/>
                </a:moveTo>
                <a:cubicBezTo>
                  <a:pt x="4170" y="1468"/>
                  <a:pt x="3203" y="2436"/>
                  <a:pt x="2503" y="3503"/>
                </a:cubicBezTo>
                <a:cubicBezTo>
                  <a:pt x="2169" y="3603"/>
                  <a:pt x="1869" y="3670"/>
                  <a:pt x="1569" y="3770"/>
                </a:cubicBezTo>
                <a:cubicBezTo>
                  <a:pt x="2503" y="2469"/>
                  <a:pt x="3804" y="1435"/>
                  <a:pt x="5338" y="835"/>
                </a:cubicBezTo>
                <a:close/>
                <a:moveTo>
                  <a:pt x="10608" y="1001"/>
                </a:moveTo>
                <a:cubicBezTo>
                  <a:pt x="12043" y="1635"/>
                  <a:pt x="13277" y="2669"/>
                  <a:pt x="14044" y="4003"/>
                </a:cubicBezTo>
                <a:cubicBezTo>
                  <a:pt x="13811" y="3937"/>
                  <a:pt x="13544" y="3870"/>
                  <a:pt x="13310" y="3803"/>
                </a:cubicBezTo>
                <a:cubicBezTo>
                  <a:pt x="12643" y="2669"/>
                  <a:pt x="11709" y="1702"/>
                  <a:pt x="10608" y="1001"/>
                </a:cubicBezTo>
                <a:close/>
                <a:moveTo>
                  <a:pt x="2269" y="4104"/>
                </a:moveTo>
                <a:lnTo>
                  <a:pt x="2269" y="4104"/>
                </a:lnTo>
                <a:cubicBezTo>
                  <a:pt x="1669" y="5104"/>
                  <a:pt x="1368" y="6272"/>
                  <a:pt x="1335" y="7473"/>
                </a:cubicBezTo>
                <a:lnTo>
                  <a:pt x="468" y="7473"/>
                </a:lnTo>
                <a:cubicBezTo>
                  <a:pt x="501" y="6338"/>
                  <a:pt x="801" y="5304"/>
                  <a:pt x="1302" y="4370"/>
                </a:cubicBezTo>
                <a:cubicBezTo>
                  <a:pt x="1535" y="4304"/>
                  <a:pt x="1869" y="4170"/>
                  <a:pt x="2269" y="4104"/>
                </a:cubicBezTo>
                <a:close/>
                <a:moveTo>
                  <a:pt x="5138" y="3503"/>
                </a:moveTo>
                <a:lnTo>
                  <a:pt x="5138" y="3503"/>
                </a:lnTo>
                <a:cubicBezTo>
                  <a:pt x="4637" y="4604"/>
                  <a:pt x="4204" y="5871"/>
                  <a:pt x="4137" y="7306"/>
                </a:cubicBezTo>
                <a:lnTo>
                  <a:pt x="4137" y="7473"/>
                </a:lnTo>
                <a:lnTo>
                  <a:pt x="1802" y="7473"/>
                </a:lnTo>
                <a:cubicBezTo>
                  <a:pt x="1835" y="6172"/>
                  <a:pt x="2202" y="4971"/>
                  <a:pt x="2836" y="3870"/>
                </a:cubicBezTo>
                <a:cubicBezTo>
                  <a:pt x="3203" y="3803"/>
                  <a:pt x="3670" y="3703"/>
                  <a:pt x="4204" y="3637"/>
                </a:cubicBezTo>
                <a:cubicBezTo>
                  <a:pt x="4504" y="3603"/>
                  <a:pt x="4804" y="3536"/>
                  <a:pt x="5138" y="3503"/>
                </a:cubicBezTo>
                <a:close/>
                <a:moveTo>
                  <a:pt x="7540" y="3370"/>
                </a:moveTo>
                <a:lnTo>
                  <a:pt x="7540" y="7473"/>
                </a:lnTo>
                <a:lnTo>
                  <a:pt x="4537" y="7473"/>
                </a:lnTo>
                <a:lnTo>
                  <a:pt x="4537" y="7339"/>
                </a:lnTo>
                <a:cubicBezTo>
                  <a:pt x="4637" y="5838"/>
                  <a:pt x="5104" y="4537"/>
                  <a:pt x="5638" y="3470"/>
                </a:cubicBezTo>
                <a:cubicBezTo>
                  <a:pt x="6205" y="3436"/>
                  <a:pt x="6872" y="3370"/>
                  <a:pt x="7540" y="3370"/>
                </a:cubicBezTo>
                <a:close/>
                <a:moveTo>
                  <a:pt x="8007" y="3436"/>
                </a:moveTo>
                <a:cubicBezTo>
                  <a:pt x="8674" y="3470"/>
                  <a:pt x="9374" y="3503"/>
                  <a:pt x="10141" y="3603"/>
                </a:cubicBezTo>
                <a:cubicBezTo>
                  <a:pt x="10675" y="4637"/>
                  <a:pt x="11109" y="5938"/>
                  <a:pt x="11142" y="7339"/>
                </a:cubicBezTo>
                <a:lnTo>
                  <a:pt x="11142" y="7473"/>
                </a:lnTo>
                <a:lnTo>
                  <a:pt x="8007" y="7473"/>
                </a:lnTo>
                <a:lnTo>
                  <a:pt x="8007" y="3436"/>
                </a:lnTo>
                <a:close/>
                <a:moveTo>
                  <a:pt x="10675" y="3670"/>
                </a:moveTo>
                <a:cubicBezTo>
                  <a:pt x="11442" y="3803"/>
                  <a:pt x="12210" y="3970"/>
                  <a:pt x="13043" y="4170"/>
                </a:cubicBezTo>
                <a:cubicBezTo>
                  <a:pt x="13544" y="5171"/>
                  <a:pt x="13844" y="6305"/>
                  <a:pt x="13944" y="7473"/>
                </a:cubicBezTo>
                <a:lnTo>
                  <a:pt x="11609" y="7473"/>
                </a:lnTo>
                <a:lnTo>
                  <a:pt x="11609" y="7306"/>
                </a:lnTo>
                <a:cubicBezTo>
                  <a:pt x="11509" y="5938"/>
                  <a:pt x="11175" y="4671"/>
                  <a:pt x="10675" y="3670"/>
                </a:cubicBezTo>
                <a:close/>
                <a:moveTo>
                  <a:pt x="13611" y="4304"/>
                </a:moveTo>
                <a:cubicBezTo>
                  <a:pt x="13844" y="4370"/>
                  <a:pt x="14111" y="4470"/>
                  <a:pt x="14344" y="4504"/>
                </a:cubicBezTo>
                <a:cubicBezTo>
                  <a:pt x="14778" y="5371"/>
                  <a:pt x="15045" y="6372"/>
                  <a:pt x="15112" y="7439"/>
                </a:cubicBezTo>
                <a:lnTo>
                  <a:pt x="14344" y="7439"/>
                </a:lnTo>
                <a:lnTo>
                  <a:pt x="14344" y="7473"/>
                </a:lnTo>
                <a:cubicBezTo>
                  <a:pt x="14311" y="6338"/>
                  <a:pt x="14044" y="5271"/>
                  <a:pt x="13611" y="4304"/>
                </a:cubicBezTo>
                <a:close/>
                <a:moveTo>
                  <a:pt x="1335" y="7940"/>
                </a:moveTo>
                <a:cubicBezTo>
                  <a:pt x="1368" y="9274"/>
                  <a:pt x="1702" y="10541"/>
                  <a:pt x="2336" y="11642"/>
                </a:cubicBezTo>
                <a:cubicBezTo>
                  <a:pt x="2036" y="11542"/>
                  <a:pt x="1769" y="11475"/>
                  <a:pt x="1435" y="11375"/>
                </a:cubicBezTo>
                <a:cubicBezTo>
                  <a:pt x="835" y="10341"/>
                  <a:pt x="501" y="9174"/>
                  <a:pt x="468" y="7940"/>
                </a:cubicBezTo>
                <a:close/>
                <a:moveTo>
                  <a:pt x="15112" y="7940"/>
                </a:moveTo>
                <a:cubicBezTo>
                  <a:pt x="15045" y="9274"/>
                  <a:pt x="14678" y="10508"/>
                  <a:pt x="14011" y="11609"/>
                </a:cubicBezTo>
                <a:cubicBezTo>
                  <a:pt x="13811" y="11676"/>
                  <a:pt x="13510" y="11776"/>
                  <a:pt x="13277" y="11842"/>
                </a:cubicBezTo>
                <a:cubicBezTo>
                  <a:pt x="13944" y="10675"/>
                  <a:pt x="14311" y="9341"/>
                  <a:pt x="14344" y="7940"/>
                </a:cubicBezTo>
                <a:close/>
                <a:moveTo>
                  <a:pt x="4104" y="7940"/>
                </a:moveTo>
                <a:cubicBezTo>
                  <a:pt x="4137" y="9374"/>
                  <a:pt x="4504" y="10842"/>
                  <a:pt x="5271" y="12276"/>
                </a:cubicBezTo>
                <a:cubicBezTo>
                  <a:pt x="4504" y="12143"/>
                  <a:pt x="3703" y="12009"/>
                  <a:pt x="2936" y="11809"/>
                </a:cubicBezTo>
                <a:cubicBezTo>
                  <a:pt x="2202" y="10675"/>
                  <a:pt x="1802" y="9341"/>
                  <a:pt x="1769" y="7940"/>
                </a:cubicBezTo>
                <a:close/>
                <a:moveTo>
                  <a:pt x="13944" y="7873"/>
                </a:moveTo>
                <a:cubicBezTo>
                  <a:pt x="13877" y="9374"/>
                  <a:pt x="13444" y="10808"/>
                  <a:pt x="12643" y="11942"/>
                </a:cubicBezTo>
                <a:cubicBezTo>
                  <a:pt x="12210" y="12043"/>
                  <a:pt x="11809" y="12176"/>
                  <a:pt x="11342" y="12209"/>
                </a:cubicBezTo>
                <a:lnTo>
                  <a:pt x="10342" y="12343"/>
                </a:lnTo>
                <a:cubicBezTo>
                  <a:pt x="11142" y="10875"/>
                  <a:pt x="11542" y="9374"/>
                  <a:pt x="11609" y="7873"/>
                </a:cubicBezTo>
                <a:close/>
                <a:moveTo>
                  <a:pt x="7540" y="7973"/>
                </a:moveTo>
                <a:lnTo>
                  <a:pt x="7540" y="12476"/>
                </a:lnTo>
                <a:cubicBezTo>
                  <a:pt x="7006" y="12443"/>
                  <a:pt x="6439" y="12376"/>
                  <a:pt x="5805" y="12343"/>
                </a:cubicBezTo>
                <a:cubicBezTo>
                  <a:pt x="5004" y="10875"/>
                  <a:pt x="4604" y="9441"/>
                  <a:pt x="4537" y="7973"/>
                </a:cubicBezTo>
                <a:close/>
                <a:moveTo>
                  <a:pt x="11142" y="7940"/>
                </a:moveTo>
                <a:cubicBezTo>
                  <a:pt x="11109" y="9441"/>
                  <a:pt x="10675" y="10942"/>
                  <a:pt x="9808" y="12443"/>
                </a:cubicBezTo>
                <a:cubicBezTo>
                  <a:pt x="9274" y="12476"/>
                  <a:pt x="8640" y="12476"/>
                  <a:pt x="8007" y="12476"/>
                </a:cubicBezTo>
                <a:lnTo>
                  <a:pt x="8007" y="7940"/>
                </a:lnTo>
                <a:close/>
                <a:moveTo>
                  <a:pt x="13611" y="12143"/>
                </a:moveTo>
                <a:cubicBezTo>
                  <a:pt x="12843" y="13177"/>
                  <a:pt x="11809" y="14011"/>
                  <a:pt x="10608" y="14511"/>
                </a:cubicBezTo>
                <a:cubicBezTo>
                  <a:pt x="11509" y="13977"/>
                  <a:pt x="12310" y="13210"/>
                  <a:pt x="12877" y="12343"/>
                </a:cubicBezTo>
                <a:cubicBezTo>
                  <a:pt x="13144" y="12276"/>
                  <a:pt x="13377" y="12209"/>
                  <a:pt x="13611" y="12143"/>
                </a:cubicBezTo>
                <a:close/>
                <a:moveTo>
                  <a:pt x="1769" y="11942"/>
                </a:moveTo>
                <a:lnTo>
                  <a:pt x="2636" y="12176"/>
                </a:lnTo>
                <a:cubicBezTo>
                  <a:pt x="3303" y="13210"/>
                  <a:pt x="4204" y="14044"/>
                  <a:pt x="5305" y="14678"/>
                </a:cubicBezTo>
                <a:cubicBezTo>
                  <a:pt x="3870" y="14144"/>
                  <a:pt x="2636" y="13177"/>
                  <a:pt x="1769" y="11942"/>
                </a:cubicBezTo>
                <a:close/>
                <a:moveTo>
                  <a:pt x="6105" y="12776"/>
                </a:moveTo>
                <a:cubicBezTo>
                  <a:pt x="6606" y="12843"/>
                  <a:pt x="7106" y="12843"/>
                  <a:pt x="7540" y="12876"/>
                </a:cubicBezTo>
                <a:lnTo>
                  <a:pt x="7540" y="14711"/>
                </a:lnTo>
                <a:cubicBezTo>
                  <a:pt x="6972" y="14111"/>
                  <a:pt x="6505" y="13410"/>
                  <a:pt x="6105" y="12776"/>
                </a:cubicBezTo>
                <a:close/>
                <a:moveTo>
                  <a:pt x="9541" y="12843"/>
                </a:moveTo>
                <a:lnTo>
                  <a:pt x="9541" y="12843"/>
                </a:lnTo>
                <a:cubicBezTo>
                  <a:pt x="9141" y="13510"/>
                  <a:pt x="8607" y="14177"/>
                  <a:pt x="8007" y="14845"/>
                </a:cubicBezTo>
                <a:lnTo>
                  <a:pt x="8007" y="12876"/>
                </a:lnTo>
                <a:lnTo>
                  <a:pt x="8307" y="12876"/>
                </a:lnTo>
                <a:cubicBezTo>
                  <a:pt x="8707" y="12876"/>
                  <a:pt x="9141" y="12876"/>
                  <a:pt x="9541" y="12843"/>
                </a:cubicBezTo>
                <a:close/>
                <a:moveTo>
                  <a:pt x="12276" y="12476"/>
                </a:moveTo>
                <a:lnTo>
                  <a:pt x="12276" y="12476"/>
                </a:lnTo>
                <a:cubicBezTo>
                  <a:pt x="11309" y="13644"/>
                  <a:pt x="10041" y="14478"/>
                  <a:pt x="8540" y="14878"/>
                </a:cubicBezTo>
                <a:cubicBezTo>
                  <a:pt x="9141" y="14211"/>
                  <a:pt x="9641" y="13510"/>
                  <a:pt x="10108" y="12810"/>
                </a:cubicBezTo>
                <a:cubicBezTo>
                  <a:pt x="10875" y="12710"/>
                  <a:pt x="11642" y="12643"/>
                  <a:pt x="12276" y="12476"/>
                </a:cubicBezTo>
                <a:close/>
                <a:moveTo>
                  <a:pt x="3303" y="12343"/>
                </a:moveTo>
                <a:lnTo>
                  <a:pt x="3303" y="12343"/>
                </a:lnTo>
                <a:cubicBezTo>
                  <a:pt x="4104" y="12510"/>
                  <a:pt x="4838" y="12643"/>
                  <a:pt x="5538" y="12710"/>
                </a:cubicBezTo>
                <a:cubicBezTo>
                  <a:pt x="5972" y="13477"/>
                  <a:pt x="6505" y="14211"/>
                  <a:pt x="7139" y="14945"/>
                </a:cubicBezTo>
                <a:cubicBezTo>
                  <a:pt x="5605" y="14511"/>
                  <a:pt x="4271" y="13544"/>
                  <a:pt x="3303" y="12343"/>
                </a:cubicBezTo>
                <a:close/>
                <a:moveTo>
                  <a:pt x="7773" y="1"/>
                </a:moveTo>
                <a:cubicBezTo>
                  <a:pt x="3470" y="1"/>
                  <a:pt x="1" y="3470"/>
                  <a:pt x="1" y="7773"/>
                </a:cubicBezTo>
                <a:cubicBezTo>
                  <a:pt x="1" y="12043"/>
                  <a:pt x="3470" y="15512"/>
                  <a:pt x="7773" y="15512"/>
                </a:cubicBezTo>
                <a:lnTo>
                  <a:pt x="7940" y="15512"/>
                </a:lnTo>
                <a:cubicBezTo>
                  <a:pt x="12143" y="15445"/>
                  <a:pt x="15512" y="11976"/>
                  <a:pt x="15512" y="7773"/>
                </a:cubicBezTo>
                <a:cubicBezTo>
                  <a:pt x="15512" y="3536"/>
                  <a:pt x="12143" y="101"/>
                  <a:pt x="7940" y="1"/>
                </a:cubicBez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Управляющая кнопка: домой 323">
            <a:hlinkClick r:id="rId3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 animBg="1"/>
      <p:bldP spid="89" grpId="0"/>
      <p:bldP spid="323" grpId="0" animBg="1"/>
      <p:bldP spid="3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95536" y="123478"/>
            <a:ext cx="7956456" cy="882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Взгляд ученых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395536" y="555526"/>
            <a:ext cx="5328592" cy="38884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Авторство термина «информационное общество» принадлежит Ю.Хаяши, а выделение причин  перехода к информационному обществу представлено в работах Й.Масуды, который утверждал, что информатизация всех видов деятельности и возникновение нового интеллектуального человека превратит современный социум в глобальное общество, основанное на коллективизме и соревновании.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pic>
        <p:nvPicPr>
          <p:cNvPr id="59" name="Рисунок 58" descr="2cdfdc799b042c8b022b77ab2ba0b92a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555526"/>
            <a:ext cx="2862658" cy="3263838"/>
          </a:xfrm>
          <a:prstGeom prst="rect">
            <a:avLst/>
          </a:prstGeom>
        </p:spPr>
      </p:pic>
      <p:sp>
        <p:nvSpPr>
          <p:cNvPr id="60" name="Google Shape;383;p30"/>
          <p:cNvSpPr txBox="1">
            <a:spLocks noGrp="1"/>
          </p:cNvSpPr>
          <p:nvPr>
            <p:ph type="subTitle" idx="1"/>
          </p:nvPr>
        </p:nvSpPr>
        <p:spPr>
          <a:xfrm>
            <a:off x="6588224" y="3867894"/>
            <a:ext cx="1296144" cy="4320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 smtClean="0"/>
              <a:t>Й. Масуда</a:t>
            </a:r>
            <a:endParaRPr dirty="0"/>
          </a:p>
        </p:txBody>
      </p:sp>
      <p:sp>
        <p:nvSpPr>
          <p:cNvPr id="61" name="Управляющая кнопка: домой 60">
            <a:hlinkClick r:id="rId4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/>
      <p:bldP spid="60" grpId="0" build="p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95536" y="123478"/>
            <a:ext cx="7956456" cy="88217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Информатизация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467544" y="627534"/>
            <a:ext cx="5328592" cy="34478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Переход к информационному обществу можно назвать информатизацией.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Степень информатизации различных сторон общественной жизни в настоящее время становится основным критерием уровня развития данного общества. Без анализа огромных ресурсов информации в настоящее время невозможно принять правильное решение в любой области общественной жизни. 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grpSp>
        <p:nvGrpSpPr>
          <p:cNvPr id="86" name="Google Shape;612;p40"/>
          <p:cNvGrpSpPr/>
          <p:nvPr/>
        </p:nvGrpSpPr>
        <p:grpSpPr>
          <a:xfrm>
            <a:off x="5436096" y="843558"/>
            <a:ext cx="3168352" cy="1872208"/>
            <a:chOff x="233350" y="949250"/>
            <a:chExt cx="7137300" cy="3802300"/>
          </a:xfrm>
        </p:grpSpPr>
        <p:sp>
          <p:nvSpPr>
            <p:cNvPr id="87" name="Google Shape;613;p40"/>
            <p:cNvSpPr/>
            <p:nvPr/>
          </p:nvSpPr>
          <p:spPr>
            <a:xfrm>
              <a:off x="4428450" y="2808675"/>
              <a:ext cx="1478900" cy="330100"/>
            </a:xfrm>
            <a:custGeom>
              <a:avLst/>
              <a:gdLst/>
              <a:ahLst/>
              <a:cxnLst/>
              <a:rect l="l" t="t" r="r" b="b"/>
              <a:pathLst>
                <a:path w="59156" h="13204" extrusionOk="0">
                  <a:moveTo>
                    <a:pt x="1" y="0"/>
                  </a:moveTo>
                  <a:lnTo>
                    <a:pt x="1" y="0"/>
                  </a:lnTo>
                  <a:close/>
                  <a:moveTo>
                    <a:pt x="59155" y="13203"/>
                  </a:move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614;p40"/>
            <p:cNvSpPr/>
            <p:nvPr/>
          </p:nvSpPr>
          <p:spPr>
            <a:xfrm>
              <a:off x="2909400" y="1076125"/>
              <a:ext cx="4118650" cy="3109225"/>
            </a:xfrm>
            <a:custGeom>
              <a:avLst/>
              <a:gdLst/>
              <a:ahLst/>
              <a:cxnLst/>
              <a:rect l="l" t="t" r="r" b="b"/>
              <a:pathLst>
                <a:path w="164746" h="124369" extrusionOk="0">
                  <a:moveTo>
                    <a:pt x="49520" y="11070"/>
                  </a:moveTo>
                  <a:cubicBezTo>
                    <a:pt x="49737" y="11070"/>
                    <a:pt x="49861" y="11136"/>
                    <a:pt x="49875" y="11358"/>
                  </a:cubicBezTo>
                  <a:cubicBezTo>
                    <a:pt x="49875" y="11575"/>
                    <a:pt x="49818" y="11698"/>
                    <a:pt x="49684" y="11698"/>
                  </a:cubicBezTo>
                  <a:cubicBezTo>
                    <a:pt x="49636" y="11698"/>
                    <a:pt x="49580" y="11683"/>
                    <a:pt x="49512" y="11651"/>
                  </a:cubicBezTo>
                  <a:cubicBezTo>
                    <a:pt x="49305" y="11565"/>
                    <a:pt x="49115" y="11444"/>
                    <a:pt x="48925" y="11323"/>
                  </a:cubicBezTo>
                  <a:lnTo>
                    <a:pt x="49339" y="11081"/>
                  </a:lnTo>
                  <a:cubicBezTo>
                    <a:pt x="49405" y="11074"/>
                    <a:pt x="49465" y="11070"/>
                    <a:pt x="49520" y="11070"/>
                  </a:cubicBezTo>
                  <a:close/>
                  <a:moveTo>
                    <a:pt x="46983" y="11081"/>
                  </a:moveTo>
                  <a:cubicBezTo>
                    <a:pt x="47014" y="11081"/>
                    <a:pt x="47051" y="11087"/>
                    <a:pt x="47093" y="11098"/>
                  </a:cubicBezTo>
                  <a:cubicBezTo>
                    <a:pt x="47369" y="11185"/>
                    <a:pt x="47870" y="11168"/>
                    <a:pt x="47767" y="11686"/>
                  </a:cubicBezTo>
                  <a:cubicBezTo>
                    <a:pt x="47732" y="11893"/>
                    <a:pt x="47888" y="12274"/>
                    <a:pt x="47490" y="12343"/>
                  </a:cubicBezTo>
                  <a:cubicBezTo>
                    <a:pt x="47110" y="12222"/>
                    <a:pt x="46834" y="11893"/>
                    <a:pt x="46799" y="11496"/>
                  </a:cubicBezTo>
                  <a:cubicBezTo>
                    <a:pt x="46784" y="11302"/>
                    <a:pt x="46782" y="11081"/>
                    <a:pt x="46983" y="11081"/>
                  </a:cubicBezTo>
                  <a:close/>
                  <a:moveTo>
                    <a:pt x="38158" y="11530"/>
                  </a:moveTo>
                  <a:cubicBezTo>
                    <a:pt x="38279" y="11530"/>
                    <a:pt x="38417" y="11703"/>
                    <a:pt x="38642" y="11876"/>
                  </a:cubicBezTo>
                  <a:cubicBezTo>
                    <a:pt x="38366" y="12118"/>
                    <a:pt x="38089" y="12360"/>
                    <a:pt x="37778" y="12585"/>
                  </a:cubicBezTo>
                  <a:cubicBezTo>
                    <a:pt x="35549" y="13967"/>
                    <a:pt x="35514" y="15903"/>
                    <a:pt x="37692" y="17268"/>
                  </a:cubicBezTo>
                  <a:cubicBezTo>
                    <a:pt x="38003" y="17458"/>
                    <a:pt x="38227" y="17631"/>
                    <a:pt x="38158" y="18080"/>
                  </a:cubicBezTo>
                  <a:cubicBezTo>
                    <a:pt x="38106" y="18529"/>
                    <a:pt x="37951" y="18599"/>
                    <a:pt x="37553" y="18737"/>
                  </a:cubicBezTo>
                  <a:cubicBezTo>
                    <a:pt x="36568" y="19117"/>
                    <a:pt x="36309" y="19981"/>
                    <a:pt x="36378" y="20949"/>
                  </a:cubicBezTo>
                  <a:cubicBezTo>
                    <a:pt x="36427" y="21679"/>
                    <a:pt x="36279" y="22143"/>
                    <a:pt x="35819" y="22143"/>
                  </a:cubicBezTo>
                  <a:cubicBezTo>
                    <a:pt x="35625" y="22143"/>
                    <a:pt x="35377" y="22061"/>
                    <a:pt x="35065" y="21882"/>
                  </a:cubicBezTo>
                  <a:cubicBezTo>
                    <a:pt x="34913" y="21798"/>
                    <a:pt x="34745" y="21754"/>
                    <a:pt x="34578" y="21754"/>
                  </a:cubicBezTo>
                  <a:cubicBezTo>
                    <a:pt x="34403" y="21754"/>
                    <a:pt x="34230" y="21802"/>
                    <a:pt x="34080" y="21899"/>
                  </a:cubicBezTo>
                  <a:cubicBezTo>
                    <a:pt x="33134" y="22372"/>
                    <a:pt x="32094" y="22613"/>
                    <a:pt x="31041" y="22613"/>
                  </a:cubicBezTo>
                  <a:cubicBezTo>
                    <a:pt x="30747" y="22613"/>
                    <a:pt x="30451" y="22594"/>
                    <a:pt x="30157" y="22556"/>
                  </a:cubicBezTo>
                  <a:cubicBezTo>
                    <a:pt x="29915" y="22521"/>
                    <a:pt x="29759" y="22608"/>
                    <a:pt x="29829" y="22262"/>
                  </a:cubicBezTo>
                  <a:lnTo>
                    <a:pt x="29829" y="22262"/>
                  </a:lnTo>
                  <a:lnTo>
                    <a:pt x="29829" y="22279"/>
                  </a:lnTo>
                  <a:cubicBezTo>
                    <a:pt x="29898" y="21986"/>
                    <a:pt x="29984" y="21882"/>
                    <a:pt x="30364" y="21830"/>
                  </a:cubicBezTo>
                  <a:cubicBezTo>
                    <a:pt x="31505" y="21675"/>
                    <a:pt x="32836" y="21467"/>
                    <a:pt x="33354" y="20361"/>
                  </a:cubicBezTo>
                  <a:cubicBezTo>
                    <a:pt x="33821" y="19342"/>
                    <a:pt x="33872" y="18184"/>
                    <a:pt x="34927" y="17458"/>
                  </a:cubicBezTo>
                  <a:cubicBezTo>
                    <a:pt x="35238" y="17216"/>
                    <a:pt x="34978" y="16836"/>
                    <a:pt x="34667" y="16594"/>
                  </a:cubicBezTo>
                  <a:cubicBezTo>
                    <a:pt x="33216" y="15436"/>
                    <a:pt x="33907" y="14572"/>
                    <a:pt x="35099" y="13846"/>
                  </a:cubicBezTo>
                  <a:cubicBezTo>
                    <a:pt x="35860" y="13380"/>
                    <a:pt x="36724" y="13086"/>
                    <a:pt x="37018" y="12066"/>
                  </a:cubicBezTo>
                  <a:cubicBezTo>
                    <a:pt x="37156" y="11582"/>
                    <a:pt x="37709" y="11548"/>
                    <a:pt x="38158" y="11530"/>
                  </a:cubicBezTo>
                  <a:close/>
                  <a:moveTo>
                    <a:pt x="46802" y="32066"/>
                  </a:moveTo>
                  <a:cubicBezTo>
                    <a:pt x="47245" y="32066"/>
                    <a:pt x="47720" y="32469"/>
                    <a:pt x="47888" y="33080"/>
                  </a:cubicBezTo>
                  <a:cubicBezTo>
                    <a:pt x="48059" y="33754"/>
                    <a:pt x="48393" y="34225"/>
                    <a:pt x="48918" y="34225"/>
                  </a:cubicBezTo>
                  <a:cubicBezTo>
                    <a:pt x="49080" y="34225"/>
                    <a:pt x="49261" y="34181"/>
                    <a:pt x="49460" y="34083"/>
                  </a:cubicBezTo>
                  <a:cubicBezTo>
                    <a:pt x="50103" y="33764"/>
                    <a:pt x="50701" y="33627"/>
                    <a:pt x="51269" y="33627"/>
                  </a:cubicBezTo>
                  <a:cubicBezTo>
                    <a:pt x="52489" y="33627"/>
                    <a:pt x="53566" y="34260"/>
                    <a:pt x="54628" y="35085"/>
                  </a:cubicBezTo>
                  <a:cubicBezTo>
                    <a:pt x="54818" y="35223"/>
                    <a:pt x="55008" y="35396"/>
                    <a:pt x="55163" y="35586"/>
                  </a:cubicBezTo>
                  <a:cubicBezTo>
                    <a:pt x="55543" y="36053"/>
                    <a:pt x="56684" y="36070"/>
                    <a:pt x="56321" y="36917"/>
                  </a:cubicBezTo>
                  <a:lnTo>
                    <a:pt x="56321" y="36934"/>
                  </a:lnTo>
                  <a:cubicBezTo>
                    <a:pt x="56149" y="37350"/>
                    <a:pt x="55751" y="37415"/>
                    <a:pt x="55318" y="37415"/>
                  </a:cubicBezTo>
                  <a:cubicBezTo>
                    <a:pt x="55122" y="37415"/>
                    <a:pt x="54919" y="37401"/>
                    <a:pt x="54727" y="37401"/>
                  </a:cubicBezTo>
                  <a:cubicBezTo>
                    <a:pt x="54620" y="37401"/>
                    <a:pt x="54517" y="37405"/>
                    <a:pt x="54420" y="37418"/>
                  </a:cubicBezTo>
                  <a:cubicBezTo>
                    <a:pt x="54278" y="37432"/>
                    <a:pt x="54136" y="37440"/>
                    <a:pt x="53995" y="37440"/>
                  </a:cubicBezTo>
                  <a:cubicBezTo>
                    <a:pt x="53292" y="37440"/>
                    <a:pt x="52602" y="37262"/>
                    <a:pt x="51983" y="36917"/>
                  </a:cubicBezTo>
                  <a:cubicBezTo>
                    <a:pt x="51332" y="36539"/>
                    <a:pt x="50680" y="36418"/>
                    <a:pt x="50028" y="36418"/>
                  </a:cubicBezTo>
                  <a:cubicBezTo>
                    <a:pt x="48867" y="36418"/>
                    <a:pt x="47706" y="36802"/>
                    <a:pt x="46545" y="36802"/>
                  </a:cubicBezTo>
                  <a:cubicBezTo>
                    <a:pt x="46302" y="36802"/>
                    <a:pt x="46058" y="36785"/>
                    <a:pt x="45814" y="36744"/>
                  </a:cubicBezTo>
                  <a:cubicBezTo>
                    <a:pt x="44881" y="36588"/>
                    <a:pt x="44552" y="36105"/>
                    <a:pt x="44673" y="35241"/>
                  </a:cubicBezTo>
                  <a:cubicBezTo>
                    <a:pt x="44846" y="34083"/>
                    <a:pt x="45537" y="33115"/>
                    <a:pt x="46263" y="32320"/>
                  </a:cubicBezTo>
                  <a:cubicBezTo>
                    <a:pt x="46417" y="32145"/>
                    <a:pt x="46607" y="32066"/>
                    <a:pt x="46802" y="32066"/>
                  </a:cubicBezTo>
                  <a:close/>
                  <a:moveTo>
                    <a:pt x="64554" y="31370"/>
                  </a:moveTo>
                  <a:cubicBezTo>
                    <a:pt x="64860" y="31370"/>
                    <a:pt x="65185" y="31437"/>
                    <a:pt x="65532" y="31594"/>
                  </a:cubicBezTo>
                  <a:cubicBezTo>
                    <a:pt x="65878" y="31767"/>
                    <a:pt x="65930" y="32251"/>
                    <a:pt x="65636" y="32493"/>
                  </a:cubicBezTo>
                  <a:cubicBezTo>
                    <a:pt x="64063" y="34065"/>
                    <a:pt x="64184" y="35085"/>
                    <a:pt x="65895" y="36588"/>
                  </a:cubicBezTo>
                  <a:cubicBezTo>
                    <a:pt x="67243" y="37815"/>
                    <a:pt x="67762" y="39544"/>
                    <a:pt x="68211" y="41237"/>
                  </a:cubicBezTo>
                  <a:cubicBezTo>
                    <a:pt x="68364" y="41802"/>
                    <a:pt x="68057" y="41990"/>
                    <a:pt x="67435" y="41990"/>
                  </a:cubicBezTo>
                  <a:cubicBezTo>
                    <a:pt x="67353" y="41990"/>
                    <a:pt x="67266" y="41986"/>
                    <a:pt x="67174" y="41980"/>
                  </a:cubicBezTo>
                  <a:cubicBezTo>
                    <a:pt x="66517" y="41064"/>
                    <a:pt x="64271" y="41825"/>
                    <a:pt x="64547" y="39146"/>
                  </a:cubicBezTo>
                  <a:lnTo>
                    <a:pt x="64547" y="39146"/>
                  </a:lnTo>
                  <a:lnTo>
                    <a:pt x="64547" y="39181"/>
                  </a:lnTo>
                  <a:cubicBezTo>
                    <a:pt x="64685" y="37885"/>
                    <a:pt x="63113" y="36295"/>
                    <a:pt x="62076" y="35050"/>
                  </a:cubicBezTo>
                  <a:cubicBezTo>
                    <a:pt x="61281" y="34100"/>
                    <a:pt x="61385" y="33288"/>
                    <a:pt x="62076" y="32683"/>
                  </a:cubicBezTo>
                  <a:cubicBezTo>
                    <a:pt x="62786" y="32052"/>
                    <a:pt x="63577" y="31370"/>
                    <a:pt x="64554" y="31370"/>
                  </a:cubicBezTo>
                  <a:close/>
                  <a:moveTo>
                    <a:pt x="30705" y="33465"/>
                  </a:moveTo>
                  <a:cubicBezTo>
                    <a:pt x="30874" y="33465"/>
                    <a:pt x="31043" y="33637"/>
                    <a:pt x="31090" y="33720"/>
                  </a:cubicBezTo>
                  <a:cubicBezTo>
                    <a:pt x="31920" y="35120"/>
                    <a:pt x="33579" y="35258"/>
                    <a:pt x="34719" y="36226"/>
                  </a:cubicBezTo>
                  <a:cubicBezTo>
                    <a:pt x="36205" y="37487"/>
                    <a:pt x="36275" y="39354"/>
                    <a:pt x="37191" y="40822"/>
                  </a:cubicBezTo>
                  <a:cubicBezTo>
                    <a:pt x="37484" y="41289"/>
                    <a:pt x="37571" y="41980"/>
                    <a:pt x="37968" y="42274"/>
                  </a:cubicBezTo>
                  <a:cubicBezTo>
                    <a:pt x="38403" y="42594"/>
                    <a:pt x="39075" y="43217"/>
                    <a:pt x="39556" y="43217"/>
                  </a:cubicBezTo>
                  <a:cubicBezTo>
                    <a:pt x="39725" y="43217"/>
                    <a:pt x="39870" y="43141"/>
                    <a:pt x="39973" y="42948"/>
                  </a:cubicBezTo>
                  <a:cubicBezTo>
                    <a:pt x="40336" y="42274"/>
                    <a:pt x="41234" y="41289"/>
                    <a:pt x="40543" y="40183"/>
                  </a:cubicBezTo>
                  <a:cubicBezTo>
                    <a:pt x="40301" y="39803"/>
                    <a:pt x="39610" y="39215"/>
                    <a:pt x="40284" y="38904"/>
                  </a:cubicBezTo>
                  <a:cubicBezTo>
                    <a:pt x="40592" y="38765"/>
                    <a:pt x="41024" y="38302"/>
                    <a:pt x="41439" y="38302"/>
                  </a:cubicBezTo>
                  <a:cubicBezTo>
                    <a:pt x="41746" y="38302"/>
                    <a:pt x="42043" y="38557"/>
                    <a:pt x="42271" y="39388"/>
                  </a:cubicBezTo>
                  <a:cubicBezTo>
                    <a:pt x="42782" y="41200"/>
                    <a:pt x="43748" y="43327"/>
                    <a:pt x="46038" y="43327"/>
                  </a:cubicBezTo>
                  <a:cubicBezTo>
                    <a:pt x="46150" y="43327"/>
                    <a:pt x="46266" y="43321"/>
                    <a:pt x="46384" y="43311"/>
                  </a:cubicBezTo>
                  <a:cubicBezTo>
                    <a:pt x="46463" y="43304"/>
                    <a:pt x="46542" y="43300"/>
                    <a:pt x="46620" y="43300"/>
                  </a:cubicBezTo>
                  <a:cubicBezTo>
                    <a:pt x="47585" y="43300"/>
                    <a:pt x="48526" y="43802"/>
                    <a:pt x="49487" y="43802"/>
                  </a:cubicBezTo>
                  <a:cubicBezTo>
                    <a:pt x="49955" y="43802"/>
                    <a:pt x="50429" y="43683"/>
                    <a:pt x="50912" y="43328"/>
                  </a:cubicBezTo>
                  <a:cubicBezTo>
                    <a:pt x="51106" y="43191"/>
                    <a:pt x="51242" y="43135"/>
                    <a:pt x="51336" y="43135"/>
                  </a:cubicBezTo>
                  <a:cubicBezTo>
                    <a:pt x="51643" y="43135"/>
                    <a:pt x="51508" y="43736"/>
                    <a:pt x="51534" y="44054"/>
                  </a:cubicBezTo>
                  <a:cubicBezTo>
                    <a:pt x="51845" y="45488"/>
                    <a:pt x="50843" y="46629"/>
                    <a:pt x="50618" y="47942"/>
                  </a:cubicBezTo>
                  <a:cubicBezTo>
                    <a:pt x="50585" y="48144"/>
                    <a:pt x="50240" y="48444"/>
                    <a:pt x="50046" y="48444"/>
                  </a:cubicBezTo>
                  <a:cubicBezTo>
                    <a:pt x="50041" y="48444"/>
                    <a:pt x="50036" y="48444"/>
                    <a:pt x="50031" y="48444"/>
                  </a:cubicBezTo>
                  <a:cubicBezTo>
                    <a:pt x="49523" y="48389"/>
                    <a:pt x="49010" y="48372"/>
                    <a:pt x="48494" y="48372"/>
                  </a:cubicBezTo>
                  <a:cubicBezTo>
                    <a:pt x="47534" y="48372"/>
                    <a:pt x="46564" y="48433"/>
                    <a:pt x="45600" y="48433"/>
                  </a:cubicBezTo>
                  <a:cubicBezTo>
                    <a:pt x="43779" y="48433"/>
                    <a:pt x="41984" y="48215"/>
                    <a:pt x="40336" y="46957"/>
                  </a:cubicBezTo>
                  <a:cubicBezTo>
                    <a:pt x="40033" y="46726"/>
                    <a:pt x="39675" y="46623"/>
                    <a:pt x="39308" y="46623"/>
                  </a:cubicBezTo>
                  <a:cubicBezTo>
                    <a:pt x="38250" y="46623"/>
                    <a:pt x="37116" y="47478"/>
                    <a:pt x="37000" y="48582"/>
                  </a:cubicBezTo>
                  <a:cubicBezTo>
                    <a:pt x="36972" y="48947"/>
                    <a:pt x="36796" y="49426"/>
                    <a:pt x="36527" y="49426"/>
                  </a:cubicBezTo>
                  <a:cubicBezTo>
                    <a:pt x="36465" y="49426"/>
                    <a:pt x="36398" y="49400"/>
                    <a:pt x="36326" y="49342"/>
                  </a:cubicBezTo>
                  <a:cubicBezTo>
                    <a:pt x="35376" y="48582"/>
                    <a:pt x="34045" y="48772"/>
                    <a:pt x="33147" y="47752"/>
                  </a:cubicBezTo>
                  <a:cubicBezTo>
                    <a:pt x="32334" y="46819"/>
                    <a:pt x="30900" y="46785"/>
                    <a:pt x="29673" y="46525"/>
                  </a:cubicBezTo>
                  <a:cubicBezTo>
                    <a:pt x="28913" y="46370"/>
                    <a:pt x="27807" y="46422"/>
                    <a:pt x="28567" y="44953"/>
                  </a:cubicBezTo>
                  <a:cubicBezTo>
                    <a:pt x="28982" y="44158"/>
                    <a:pt x="29034" y="43000"/>
                    <a:pt x="28515" y="42257"/>
                  </a:cubicBezTo>
                  <a:cubicBezTo>
                    <a:pt x="28230" y="41853"/>
                    <a:pt x="27848" y="41722"/>
                    <a:pt x="27412" y="41722"/>
                  </a:cubicBezTo>
                  <a:cubicBezTo>
                    <a:pt x="27028" y="41722"/>
                    <a:pt x="26602" y="41823"/>
                    <a:pt x="26165" y="41928"/>
                  </a:cubicBezTo>
                  <a:cubicBezTo>
                    <a:pt x="25497" y="42091"/>
                    <a:pt x="24818" y="42128"/>
                    <a:pt x="24133" y="42128"/>
                  </a:cubicBezTo>
                  <a:cubicBezTo>
                    <a:pt x="23569" y="42128"/>
                    <a:pt x="23001" y="42103"/>
                    <a:pt x="22432" y="42103"/>
                  </a:cubicBezTo>
                  <a:cubicBezTo>
                    <a:pt x="21707" y="42103"/>
                    <a:pt x="20980" y="42143"/>
                    <a:pt x="20255" y="42326"/>
                  </a:cubicBezTo>
                  <a:cubicBezTo>
                    <a:pt x="19287" y="42585"/>
                    <a:pt x="18319" y="42862"/>
                    <a:pt x="17559" y="43380"/>
                  </a:cubicBezTo>
                  <a:cubicBezTo>
                    <a:pt x="17082" y="43705"/>
                    <a:pt x="16613" y="43798"/>
                    <a:pt x="16149" y="43798"/>
                  </a:cubicBezTo>
                  <a:cubicBezTo>
                    <a:pt x="15538" y="43798"/>
                    <a:pt x="14935" y="43638"/>
                    <a:pt x="14326" y="43638"/>
                  </a:cubicBezTo>
                  <a:cubicBezTo>
                    <a:pt x="14292" y="43638"/>
                    <a:pt x="14258" y="43638"/>
                    <a:pt x="14223" y="43639"/>
                  </a:cubicBezTo>
                  <a:cubicBezTo>
                    <a:pt x="14120" y="43622"/>
                    <a:pt x="14016" y="43570"/>
                    <a:pt x="13930" y="43466"/>
                  </a:cubicBezTo>
                  <a:cubicBezTo>
                    <a:pt x="14043" y="43169"/>
                    <a:pt x="14308" y="43115"/>
                    <a:pt x="14562" y="43115"/>
                  </a:cubicBezTo>
                  <a:cubicBezTo>
                    <a:pt x="14617" y="43115"/>
                    <a:pt x="14672" y="43118"/>
                    <a:pt x="14725" y="43121"/>
                  </a:cubicBezTo>
                  <a:cubicBezTo>
                    <a:pt x="14838" y="43129"/>
                    <a:pt x="14949" y="43134"/>
                    <a:pt x="15058" y="43134"/>
                  </a:cubicBezTo>
                  <a:cubicBezTo>
                    <a:pt x="16723" y="43134"/>
                    <a:pt x="17967" y="42165"/>
                    <a:pt x="18388" y="40771"/>
                  </a:cubicBezTo>
                  <a:cubicBezTo>
                    <a:pt x="18976" y="38921"/>
                    <a:pt x="20808" y="38282"/>
                    <a:pt x="21482" y="37090"/>
                  </a:cubicBezTo>
                  <a:cubicBezTo>
                    <a:pt x="22174" y="35865"/>
                    <a:pt x="22770" y="35535"/>
                    <a:pt x="23579" y="35535"/>
                  </a:cubicBezTo>
                  <a:cubicBezTo>
                    <a:pt x="23899" y="35535"/>
                    <a:pt x="24254" y="35587"/>
                    <a:pt x="24661" y="35655"/>
                  </a:cubicBezTo>
                  <a:cubicBezTo>
                    <a:pt x="24682" y="35658"/>
                    <a:pt x="24703" y="35660"/>
                    <a:pt x="24725" y="35660"/>
                  </a:cubicBezTo>
                  <a:cubicBezTo>
                    <a:pt x="25065" y="35660"/>
                    <a:pt x="25513" y="35293"/>
                    <a:pt x="25854" y="35033"/>
                  </a:cubicBezTo>
                  <a:cubicBezTo>
                    <a:pt x="26267" y="34730"/>
                    <a:pt x="26584" y="34570"/>
                    <a:pt x="26849" y="34570"/>
                  </a:cubicBezTo>
                  <a:cubicBezTo>
                    <a:pt x="27249" y="34570"/>
                    <a:pt x="27529" y="34935"/>
                    <a:pt x="27841" y="35724"/>
                  </a:cubicBezTo>
                  <a:cubicBezTo>
                    <a:pt x="28325" y="36969"/>
                    <a:pt x="29742" y="37574"/>
                    <a:pt x="30952" y="38161"/>
                  </a:cubicBezTo>
                  <a:cubicBezTo>
                    <a:pt x="31712" y="38524"/>
                    <a:pt x="32732" y="38852"/>
                    <a:pt x="32680" y="39716"/>
                  </a:cubicBezTo>
                  <a:cubicBezTo>
                    <a:pt x="32594" y="40753"/>
                    <a:pt x="31488" y="40546"/>
                    <a:pt x="30710" y="40615"/>
                  </a:cubicBezTo>
                  <a:cubicBezTo>
                    <a:pt x="30312" y="40650"/>
                    <a:pt x="29794" y="40598"/>
                    <a:pt x="29673" y="41134"/>
                  </a:cubicBezTo>
                  <a:cubicBezTo>
                    <a:pt x="29552" y="41669"/>
                    <a:pt x="30036" y="41825"/>
                    <a:pt x="30382" y="42032"/>
                  </a:cubicBezTo>
                  <a:cubicBezTo>
                    <a:pt x="30898" y="42336"/>
                    <a:pt x="31474" y="42934"/>
                    <a:pt x="32011" y="42934"/>
                  </a:cubicBezTo>
                  <a:cubicBezTo>
                    <a:pt x="32175" y="42934"/>
                    <a:pt x="32336" y="42878"/>
                    <a:pt x="32490" y="42741"/>
                  </a:cubicBezTo>
                  <a:cubicBezTo>
                    <a:pt x="33354" y="41963"/>
                    <a:pt x="33890" y="40788"/>
                    <a:pt x="34512" y="39751"/>
                  </a:cubicBezTo>
                  <a:cubicBezTo>
                    <a:pt x="34586" y="39617"/>
                    <a:pt x="34289" y="39329"/>
                    <a:pt x="34602" y="39329"/>
                  </a:cubicBezTo>
                  <a:cubicBezTo>
                    <a:pt x="34653" y="39329"/>
                    <a:pt x="34719" y="39337"/>
                    <a:pt x="34806" y="39354"/>
                  </a:cubicBezTo>
                  <a:cubicBezTo>
                    <a:pt x="34890" y="39373"/>
                    <a:pt x="34965" y="39381"/>
                    <a:pt x="35031" y="39381"/>
                  </a:cubicBezTo>
                  <a:cubicBezTo>
                    <a:pt x="35567" y="39381"/>
                    <a:pt x="35557" y="38814"/>
                    <a:pt x="35341" y="38507"/>
                  </a:cubicBezTo>
                  <a:cubicBezTo>
                    <a:pt x="34806" y="37781"/>
                    <a:pt x="34546" y="36658"/>
                    <a:pt x="33561" y="36468"/>
                  </a:cubicBezTo>
                  <a:cubicBezTo>
                    <a:pt x="32248" y="36208"/>
                    <a:pt x="31591" y="35206"/>
                    <a:pt x="30727" y="34411"/>
                  </a:cubicBezTo>
                  <a:cubicBezTo>
                    <a:pt x="30468" y="34169"/>
                    <a:pt x="30278" y="33910"/>
                    <a:pt x="30485" y="33599"/>
                  </a:cubicBezTo>
                  <a:cubicBezTo>
                    <a:pt x="30551" y="33501"/>
                    <a:pt x="30628" y="33465"/>
                    <a:pt x="30705" y="33465"/>
                  </a:cubicBezTo>
                  <a:close/>
                  <a:moveTo>
                    <a:pt x="65829" y="50622"/>
                  </a:moveTo>
                  <a:cubicBezTo>
                    <a:pt x="66138" y="50622"/>
                    <a:pt x="66376" y="50877"/>
                    <a:pt x="66569" y="51209"/>
                  </a:cubicBezTo>
                  <a:cubicBezTo>
                    <a:pt x="67601" y="52923"/>
                    <a:pt x="68767" y="54401"/>
                    <a:pt x="70703" y="54401"/>
                  </a:cubicBezTo>
                  <a:cubicBezTo>
                    <a:pt x="71167" y="54401"/>
                    <a:pt x="71676" y="54316"/>
                    <a:pt x="72237" y="54129"/>
                  </a:cubicBezTo>
                  <a:cubicBezTo>
                    <a:pt x="72263" y="54119"/>
                    <a:pt x="72291" y="54114"/>
                    <a:pt x="72320" y="54114"/>
                  </a:cubicBezTo>
                  <a:cubicBezTo>
                    <a:pt x="72487" y="54114"/>
                    <a:pt x="72701" y="54260"/>
                    <a:pt x="72877" y="54319"/>
                  </a:cubicBezTo>
                  <a:cubicBezTo>
                    <a:pt x="72687" y="54406"/>
                    <a:pt x="72514" y="54527"/>
                    <a:pt x="72358" y="54665"/>
                  </a:cubicBezTo>
                  <a:lnTo>
                    <a:pt x="72358" y="54682"/>
                  </a:lnTo>
                  <a:cubicBezTo>
                    <a:pt x="71675" y="55659"/>
                    <a:pt x="71022" y="56681"/>
                    <a:pt x="69648" y="56681"/>
                  </a:cubicBezTo>
                  <a:cubicBezTo>
                    <a:pt x="69564" y="56681"/>
                    <a:pt x="69476" y="56678"/>
                    <a:pt x="69386" y="56669"/>
                  </a:cubicBezTo>
                  <a:cubicBezTo>
                    <a:pt x="69196" y="56600"/>
                    <a:pt x="68850" y="56549"/>
                    <a:pt x="68850" y="56445"/>
                  </a:cubicBezTo>
                  <a:cubicBezTo>
                    <a:pt x="68660" y="54216"/>
                    <a:pt x="66258" y="53559"/>
                    <a:pt x="65532" y="51727"/>
                  </a:cubicBezTo>
                  <a:cubicBezTo>
                    <a:pt x="65394" y="51381"/>
                    <a:pt x="64945" y="50932"/>
                    <a:pt x="65584" y="50673"/>
                  </a:cubicBezTo>
                  <a:cubicBezTo>
                    <a:pt x="65670" y="50638"/>
                    <a:pt x="65752" y="50622"/>
                    <a:pt x="65829" y="50622"/>
                  </a:cubicBezTo>
                  <a:close/>
                  <a:moveTo>
                    <a:pt x="50497" y="52695"/>
                  </a:moveTo>
                  <a:lnTo>
                    <a:pt x="50497" y="52695"/>
                  </a:lnTo>
                  <a:cubicBezTo>
                    <a:pt x="51016" y="52885"/>
                    <a:pt x="51863" y="52937"/>
                    <a:pt x="52001" y="53265"/>
                  </a:cubicBezTo>
                  <a:cubicBezTo>
                    <a:pt x="53055" y="55840"/>
                    <a:pt x="55734" y="57464"/>
                    <a:pt x="56114" y="60420"/>
                  </a:cubicBezTo>
                  <a:cubicBezTo>
                    <a:pt x="56252" y="61439"/>
                    <a:pt x="57323" y="61802"/>
                    <a:pt x="57859" y="62580"/>
                  </a:cubicBezTo>
                  <a:cubicBezTo>
                    <a:pt x="59294" y="64654"/>
                    <a:pt x="60106" y="66952"/>
                    <a:pt x="60763" y="69337"/>
                  </a:cubicBezTo>
                  <a:cubicBezTo>
                    <a:pt x="58533" y="67643"/>
                    <a:pt x="56615" y="65656"/>
                    <a:pt x="55336" y="63133"/>
                  </a:cubicBezTo>
                  <a:cubicBezTo>
                    <a:pt x="55198" y="62874"/>
                    <a:pt x="55008" y="62614"/>
                    <a:pt x="55008" y="62355"/>
                  </a:cubicBezTo>
                  <a:cubicBezTo>
                    <a:pt x="54990" y="58916"/>
                    <a:pt x="52139" y="56739"/>
                    <a:pt x="51189" y="53697"/>
                  </a:cubicBezTo>
                  <a:cubicBezTo>
                    <a:pt x="51085" y="53334"/>
                    <a:pt x="50739" y="53040"/>
                    <a:pt x="50497" y="52695"/>
                  </a:cubicBezTo>
                  <a:close/>
                  <a:moveTo>
                    <a:pt x="87976" y="1"/>
                  </a:moveTo>
                  <a:cubicBezTo>
                    <a:pt x="87018" y="1"/>
                    <a:pt x="85745" y="1010"/>
                    <a:pt x="84455" y="1127"/>
                  </a:cubicBezTo>
                  <a:cubicBezTo>
                    <a:pt x="83776" y="1176"/>
                    <a:pt x="83111" y="1512"/>
                    <a:pt x="82448" y="1512"/>
                  </a:cubicBezTo>
                  <a:cubicBezTo>
                    <a:pt x="82403" y="1512"/>
                    <a:pt x="82358" y="1511"/>
                    <a:pt x="82313" y="1507"/>
                  </a:cubicBezTo>
                  <a:cubicBezTo>
                    <a:pt x="82281" y="1506"/>
                    <a:pt x="82250" y="1506"/>
                    <a:pt x="82218" y="1506"/>
                  </a:cubicBezTo>
                  <a:cubicBezTo>
                    <a:pt x="80376" y="1506"/>
                    <a:pt x="79245" y="3375"/>
                    <a:pt x="77443" y="3375"/>
                  </a:cubicBezTo>
                  <a:cubicBezTo>
                    <a:pt x="77340" y="3375"/>
                    <a:pt x="77235" y="3369"/>
                    <a:pt x="77128" y="3356"/>
                  </a:cubicBezTo>
                  <a:cubicBezTo>
                    <a:pt x="77026" y="3344"/>
                    <a:pt x="76928" y="3335"/>
                    <a:pt x="76837" y="3335"/>
                  </a:cubicBezTo>
                  <a:cubicBezTo>
                    <a:pt x="76434" y="3335"/>
                    <a:pt x="76136" y="3491"/>
                    <a:pt x="75953" y="4082"/>
                  </a:cubicBezTo>
                  <a:cubicBezTo>
                    <a:pt x="75843" y="4459"/>
                    <a:pt x="75132" y="4980"/>
                    <a:pt x="74758" y="4980"/>
                  </a:cubicBezTo>
                  <a:cubicBezTo>
                    <a:pt x="74720" y="4980"/>
                    <a:pt x="74687" y="4974"/>
                    <a:pt x="74657" y="4964"/>
                  </a:cubicBezTo>
                  <a:cubicBezTo>
                    <a:pt x="73910" y="4715"/>
                    <a:pt x="73366" y="4590"/>
                    <a:pt x="73013" y="4590"/>
                  </a:cubicBezTo>
                  <a:cubicBezTo>
                    <a:pt x="72190" y="4590"/>
                    <a:pt x="72409" y="5268"/>
                    <a:pt x="73534" y="6623"/>
                  </a:cubicBezTo>
                  <a:cubicBezTo>
                    <a:pt x="73585" y="6692"/>
                    <a:pt x="73499" y="6882"/>
                    <a:pt x="73482" y="7003"/>
                  </a:cubicBezTo>
                  <a:cubicBezTo>
                    <a:pt x="73413" y="6968"/>
                    <a:pt x="73292" y="6951"/>
                    <a:pt x="73240" y="6882"/>
                  </a:cubicBezTo>
                  <a:cubicBezTo>
                    <a:pt x="72877" y="6381"/>
                    <a:pt x="72324" y="5914"/>
                    <a:pt x="72220" y="5344"/>
                  </a:cubicBezTo>
                  <a:cubicBezTo>
                    <a:pt x="72065" y="4531"/>
                    <a:pt x="71961" y="3840"/>
                    <a:pt x="71010" y="3650"/>
                  </a:cubicBezTo>
                  <a:cubicBezTo>
                    <a:pt x="70839" y="3615"/>
                    <a:pt x="70680" y="3599"/>
                    <a:pt x="70533" y="3599"/>
                  </a:cubicBezTo>
                  <a:cubicBezTo>
                    <a:pt x="69359" y="3599"/>
                    <a:pt x="68898" y="4626"/>
                    <a:pt x="68315" y="5517"/>
                  </a:cubicBezTo>
                  <a:cubicBezTo>
                    <a:pt x="67865" y="6208"/>
                    <a:pt x="68349" y="6536"/>
                    <a:pt x="68729" y="6934"/>
                  </a:cubicBezTo>
                  <a:cubicBezTo>
                    <a:pt x="68798" y="7003"/>
                    <a:pt x="68850" y="7089"/>
                    <a:pt x="68902" y="7176"/>
                  </a:cubicBezTo>
                  <a:cubicBezTo>
                    <a:pt x="68817" y="7188"/>
                    <a:pt x="68731" y="7200"/>
                    <a:pt x="68645" y="7200"/>
                  </a:cubicBezTo>
                  <a:cubicBezTo>
                    <a:pt x="68610" y="7200"/>
                    <a:pt x="68575" y="7198"/>
                    <a:pt x="68539" y="7193"/>
                  </a:cubicBezTo>
                  <a:cubicBezTo>
                    <a:pt x="67376" y="7024"/>
                    <a:pt x="66212" y="6691"/>
                    <a:pt x="65033" y="6691"/>
                  </a:cubicBezTo>
                  <a:cubicBezTo>
                    <a:pt x="65003" y="6691"/>
                    <a:pt x="64974" y="6691"/>
                    <a:pt x="64945" y="6692"/>
                  </a:cubicBezTo>
                  <a:cubicBezTo>
                    <a:pt x="64584" y="6692"/>
                    <a:pt x="63909" y="6196"/>
                    <a:pt x="63437" y="6196"/>
                  </a:cubicBezTo>
                  <a:cubicBezTo>
                    <a:pt x="63072" y="6196"/>
                    <a:pt x="62827" y="6492"/>
                    <a:pt x="62940" y="7538"/>
                  </a:cubicBezTo>
                  <a:cubicBezTo>
                    <a:pt x="62940" y="7608"/>
                    <a:pt x="62525" y="7711"/>
                    <a:pt x="62283" y="7798"/>
                  </a:cubicBezTo>
                  <a:cubicBezTo>
                    <a:pt x="61879" y="7955"/>
                    <a:pt x="61464" y="8005"/>
                    <a:pt x="61043" y="8005"/>
                  </a:cubicBezTo>
                  <a:cubicBezTo>
                    <a:pt x="60325" y="8005"/>
                    <a:pt x="59591" y="7860"/>
                    <a:pt x="58870" y="7860"/>
                  </a:cubicBezTo>
                  <a:cubicBezTo>
                    <a:pt x="58295" y="7860"/>
                    <a:pt x="57729" y="7952"/>
                    <a:pt x="57185" y="8282"/>
                  </a:cubicBezTo>
                  <a:cubicBezTo>
                    <a:pt x="56736" y="8610"/>
                    <a:pt x="56304" y="8938"/>
                    <a:pt x="55837" y="9267"/>
                  </a:cubicBezTo>
                  <a:cubicBezTo>
                    <a:pt x="55671" y="9381"/>
                    <a:pt x="55417" y="9527"/>
                    <a:pt x="55226" y="9527"/>
                  </a:cubicBezTo>
                  <a:cubicBezTo>
                    <a:pt x="55100" y="9527"/>
                    <a:pt x="55001" y="9463"/>
                    <a:pt x="54973" y="9284"/>
                  </a:cubicBezTo>
                  <a:cubicBezTo>
                    <a:pt x="54819" y="8258"/>
                    <a:pt x="54209" y="8003"/>
                    <a:pt x="53545" y="8003"/>
                  </a:cubicBezTo>
                  <a:cubicBezTo>
                    <a:pt x="53313" y="8003"/>
                    <a:pt x="53075" y="8034"/>
                    <a:pt x="52848" y="8074"/>
                  </a:cubicBezTo>
                  <a:cubicBezTo>
                    <a:pt x="51897" y="8264"/>
                    <a:pt x="52416" y="9232"/>
                    <a:pt x="52295" y="9854"/>
                  </a:cubicBezTo>
                  <a:cubicBezTo>
                    <a:pt x="52156" y="10615"/>
                    <a:pt x="51344" y="10096"/>
                    <a:pt x="50998" y="10545"/>
                  </a:cubicBezTo>
                  <a:cubicBezTo>
                    <a:pt x="50949" y="10609"/>
                    <a:pt x="50910" y="10635"/>
                    <a:pt x="50880" y="10635"/>
                  </a:cubicBezTo>
                  <a:cubicBezTo>
                    <a:pt x="50805" y="10635"/>
                    <a:pt x="50789" y="10469"/>
                    <a:pt x="50826" y="10321"/>
                  </a:cubicBezTo>
                  <a:cubicBezTo>
                    <a:pt x="51033" y="8990"/>
                    <a:pt x="50221" y="8541"/>
                    <a:pt x="49115" y="8161"/>
                  </a:cubicBezTo>
                  <a:cubicBezTo>
                    <a:pt x="46903" y="7400"/>
                    <a:pt x="44535" y="7176"/>
                    <a:pt x="42392" y="6070"/>
                  </a:cubicBezTo>
                  <a:cubicBezTo>
                    <a:pt x="41667" y="5697"/>
                    <a:pt x="40852" y="5536"/>
                    <a:pt x="40032" y="5536"/>
                  </a:cubicBezTo>
                  <a:cubicBezTo>
                    <a:pt x="39367" y="5536"/>
                    <a:pt x="38699" y="5642"/>
                    <a:pt x="38072" y="5828"/>
                  </a:cubicBezTo>
                  <a:cubicBezTo>
                    <a:pt x="36033" y="6432"/>
                    <a:pt x="33838" y="6502"/>
                    <a:pt x="31989" y="7642"/>
                  </a:cubicBezTo>
                  <a:cubicBezTo>
                    <a:pt x="31263" y="8074"/>
                    <a:pt x="29206" y="7296"/>
                    <a:pt x="30226" y="9457"/>
                  </a:cubicBezTo>
                  <a:cubicBezTo>
                    <a:pt x="30278" y="9578"/>
                    <a:pt x="29984" y="9854"/>
                    <a:pt x="29863" y="10079"/>
                  </a:cubicBezTo>
                  <a:cubicBezTo>
                    <a:pt x="28653" y="12412"/>
                    <a:pt x="26234" y="13224"/>
                    <a:pt x="24229" y="14555"/>
                  </a:cubicBezTo>
                  <a:cubicBezTo>
                    <a:pt x="22536" y="15661"/>
                    <a:pt x="23486" y="17112"/>
                    <a:pt x="24022" y="18236"/>
                  </a:cubicBezTo>
                  <a:cubicBezTo>
                    <a:pt x="24328" y="18880"/>
                    <a:pt x="24972" y="19241"/>
                    <a:pt x="25627" y="19241"/>
                  </a:cubicBezTo>
                  <a:cubicBezTo>
                    <a:pt x="26008" y="19241"/>
                    <a:pt x="26393" y="19119"/>
                    <a:pt x="26718" y="18858"/>
                  </a:cubicBezTo>
                  <a:cubicBezTo>
                    <a:pt x="27228" y="18470"/>
                    <a:pt x="27609" y="18306"/>
                    <a:pt x="27903" y="18306"/>
                  </a:cubicBezTo>
                  <a:cubicBezTo>
                    <a:pt x="28524" y="18306"/>
                    <a:pt x="28748" y="19042"/>
                    <a:pt x="28947" y="19946"/>
                  </a:cubicBezTo>
                  <a:cubicBezTo>
                    <a:pt x="28982" y="20223"/>
                    <a:pt x="28999" y="20499"/>
                    <a:pt x="28982" y="20776"/>
                  </a:cubicBezTo>
                  <a:cubicBezTo>
                    <a:pt x="28774" y="20551"/>
                    <a:pt x="28446" y="20396"/>
                    <a:pt x="28342" y="20119"/>
                  </a:cubicBezTo>
                  <a:cubicBezTo>
                    <a:pt x="28124" y="19474"/>
                    <a:pt x="27849" y="19234"/>
                    <a:pt x="27528" y="19234"/>
                  </a:cubicBezTo>
                  <a:cubicBezTo>
                    <a:pt x="27212" y="19234"/>
                    <a:pt x="26853" y="19465"/>
                    <a:pt x="26459" y="19774"/>
                  </a:cubicBezTo>
                  <a:cubicBezTo>
                    <a:pt x="25646" y="20379"/>
                    <a:pt x="25958" y="21260"/>
                    <a:pt x="26130" y="21899"/>
                  </a:cubicBezTo>
                  <a:cubicBezTo>
                    <a:pt x="26459" y="23092"/>
                    <a:pt x="25802" y="23420"/>
                    <a:pt x="24938" y="23627"/>
                  </a:cubicBezTo>
                  <a:cubicBezTo>
                    <a:pt x="23901" y="23852"/>
                    <a:pt x="23072" y="24267"/>
                    <a:pt x="22553" y="25269"/>
                  </a:cubicBezTo>
                  <a:cubicBezTo>
                    <a:pt x="22273" y="25790"/>
                    <a:pt x="21682" y="26043"/>
                    <a:pt x="21157" y="26043"/>
                  </a:cubicBezTo>
                  <a:cubicBezTo>
                    <a:pt x="21003" y="26043"/>
                    <a:pt x="20855" y="26021"/>
                    <a:pt x="20721" y="25978"/>
                  </a:cubicBezTo>
                  <a:cubicBezTo>
                    <a:pt x="20116" y="25788"/>
                    <a:pt x="20963" y="25390"/>
                    <a:pt x="20946" y="24993"/>
                  </a:cubicBezTo>
                  <a:cubicBezTo>
                    <a:pt x="20929" y="24543"/>
                    <a:pt x="20738" y="24129"/>
                    <a:pt x="20410" y="23835"/>
                  </a:cubicBezTo>
                  <a:cubicBezTo>
                    <a:pt x="19477" y="22798"/>
                    <a:pt x="18354" y="21709"/>
                    <a:pt x="18215" y="20327"/>
                  </a:cubicBezTo>
                  <a:cubicBezTo>
                    <a:pt x="18098" y="19205"/>
                    <a:pt x="17332" y="17921"/>
                    <a:pt x="16200" y="17921"/>
                  </a:cubicBezTo>
                  <a:cubicBezTo>
                    <a:pt x="16163" y="17921"/>
                    <a:pt x="16127" y="17922"/>
                    <a:pt x="16090" y="17925"/>
                  </a:cubicBezTo>
                  <a:cubicBezTo>
                    <a:pt x="15105" y="17976"/>
                    <a:pt x="14068" y="18391"/>
                    <a:pt x="13930" y="19221"/>
                  </a:cubicBezTo>
                  <a:cubicBezTo>
                    <a:pt x="13670" y="20430"/>
                    <a:pt x="14137" y="21709"/>
                    <a:pt x="15122" y="22470"/>
                  </a:cubicBezTo>
                  <a:cubicBezTo>
                    <a:pt x="15952" y="23109"/>
                    <a:pt x="15952" y="23161"/>
                    <a:pt x="15589" y="23489"/>
                  </a:cubicBezTo>
                  <a:cubicBezTo>
                    <a:pt x="14448" y="24526"/>
                    <a:pt x="14915" y="26116"/>
                    <a:pt x="14292" y="27377"/>
                  </a:cubicBezTo>
                  <a:cubicBezTo>
                    <a:pt x="14143" y="27687"/>
                    <a:pt x="14420" y="27822"/>
                    <a:pt x="14760" y="27822"/>
                  </a:cubicBezTo>
                  <a:cubicBezTo>
                    <a:pt x="14932" y="27822"/>
                    <a:pt x="15121" y="27787"/>
                    <a:pt x="15278" y="27723"/>
                  </a:cubicBezTo>
                  <a:cubicBezTo>
                    <a:pt x="16510" y="27249"/>
                    <a:pt x="17772" y="26919"/>
                    <a:pt x="19089" y="26919"/>
                  </a:cubicBezTo>
                  <a:cubicBezTo>
                    <a:pt x="19212" y="26919"/>
                    <a:pt x="19336" y="26922"/>
                    <a:pt x="19460" y="26928"/>
                  </a:cubicBezTo>
                  <a:lnTo>
                    <a:pt x="19874" y="26928"/>
                  </a:lnTo>
                  <a:cubicBezTo>
                    <a:pt x="19840" y="26997"/>
                    <a:pt x="19823" y="27136"/>
                    <a:pt x="19753" y="27153"/>
                  </a:cubicBezTo>
                  <a:cubicBezTo>
                    <a:pt x="18630" y="27585"/>
                    <a:pt x="17507" y="28138"/>
                    <a:pt x="16349" y="28414"/>
                  </a:cubicBezTo>
                  <a:cubicBezTo>
                    <a:pt x="15692" y="28570"/>
                    <a:pt x="14915" y="28432"/>
                    <a:pt x="14707" y="29209"/>
                  </a:cubicBezTo>
                  <a:cubicBezTo>
                    <a:pt x="14500" y="30004"/>
                    <a:pt x="15260" y="30194"/>
                    <a:pt x="15813" y="30505"/>
                  </a:cubicBezTo>
                  <a:cubicBezTo>
                    <a:pt x="17161" y="31318"/>
                    <a:pt x="17369" y="32493"/>
                    <a:pt x="16867" y="33910"/>
                  </a:cubicBezTo>
                  <a:cubicBezTo>
                    <a:pt x="16664" y="34503"/>
                    <a:pt x="16349" y="34660"/>
                    <a:pt x="15995" y="34660"/>
                  </a:cubicBezTo>
                  <a:cubicBezTo>
                    <a:pt x="15626" y="34660"/>
                    <a:pt x="15216" y="34489"/>
                    <a:pt x="14846" y="34463"/>
                  </a:cubicBezTo>
                  <a:cubicBezTo>
                    <a:pt x="13916" y="34396"/>
                    <a:pt x="12987" y="34203"/>
                    <a:pt x="12042" y="34203"/>
                  </a:cubicBezTo>
                  <a:cubicBezTo>
                    <a:pt x="12003" y="34203"/>
                    <a:pt x="11964" y="34203"/>
                    <a:pt x="11925" y="34204"/>
                  </a:cubicBezTo>
                  <a:cubicBezTo>
                    <a:pt x="10957" y="34221"/>
                    <a:pt x="9834" y="34446"/>
                    <a:pt x="9989" y="35759"/>
                  </a:cubicBezTo>
                  <a:cubicBezTo>
                    <a:pt x="10128" y="37072"/>
                    <a:pt x="9834" y="38196"/>
                    <a:pt x="9592" y="39440"/>
                  </a:cubicBezTo>
                  <a:cubicBezTo>
                    <a:pt x="9385" y="40425"/>
                    <a:pt x="8693" y="42136"/>
                    <a:pt x="10542" y="42464"/>
                  </a:cubicBezTo>
                  <a:cubicBezTo>
                    <a:pt x="12305" y="42758"/>
                    <a:pt x="12668" y="43173"/>
                    <a:pt x="11735" y="44693"/>
                  </a:cubicBezTo>
                  <a:cubicBezTo>
                    <a:pt x="11389" y="45298"/>
                    <a:pt x="10888" y="45817"/>
                    <a:pt x="10300" y="46180"/>
                  </a:cubicBezTo>
                  <a:cubicBezTo>
                    <a:pt x="9108" y="46871"/>
                    <a:pt x="8175" y="47752"/>
                    <a:pt x="8313" y="49342"/>
                  </a:cubicBezTo>
                  <a:cubicBezTo>
                    <a:pt x="8365" y="49964"/>
                    <a:pt x="8140" y="50707"/>
                    <a:pt x="7535" y="50967"/>
                  </a:cubicBezTo>
                  <a:cubicBezTo>
                    <a:pt x="5168" y="52021"/>
                    <a:pt x="3768" y="53991"/>
                    <a:pt x="2662" y="56168"/>
                  </a:cubicBezTo>
                  <a:cubicBezTo>
                    <a:pt x="1781" y="57931"/>
                    <a:pt x="122" y="59469"/>
                    <a:pt x="1279" y="61888"/>
                  </a:cubicBezTo>
                  <a:cubicBezTo>
                    <a:pt x="1936" y="63236"/>
                    <a:pt x="1573" y="64792"/>
                    <a:pt x="830" y="66209"/>
                  </a:cubicBezTo>
                  <a:cubicBezTo>
                    <a:pt x="1" y="67781"/>
                    <a:pt x="744" y="70477"/>
                    <a:pt x="2126" y="71687"/>
                  </a:cubicBezTo>
                  <a:cubicBezTo>
                    <a:pt x="2420" y="71946"/>
                    <a:pt x="2662" y="72240"/>
                    <a:pt x="2818" y="72586"/>
                  </a:cubicBezTo>
                  <a:cubicBezTo>
                    <a:pt x="4027" y="75040"/>
                    <a:pt x="5462" y="77303"/>
                    <a:pt x="7881" y="78755"/>
                  </a:cubicBezTo>
                  <a:cubicBezTo>
                    <a:pt x="8455" y="79100"/>
                    <a:pt x="9053" y="79742"/>
                    <a:pt x="9645" y="79742"/>
                  </a:cubicBezTo>
                  <a:cubicBezTo>
                    <a:pt x="9766" y="79742"/>
                    <a:pt x="9887" y="79715"/>
                    <a:pt x="10007" y="79654"/>
                  </a:cubicBezTo>
                  <a:cubicBezTo>
                    <a:pt x="12824" y="78254"/>
                    <a:pt x="16142" y="79844"/>
                    <a:pt x="18889" y="77874"/>
                  </a:cubicBezTo>
                  <a:cubicBezTo>
                    <a:pt x="19326" y="77562"/>
                    <a:pt x="19938" y="77352"/>
                    <a:pt x="20558" y="77352"/>
                  </a:cubicBezTo>
                  <a:cubicBezTo>
                    <a:pt x="21313" y="77352"/>
                    <a:pt x="22079" y="77663"/>
                    <a:pt x="22553" y="78479"/>
                  </a:cubicBezTo>
                  <a:cubicBezTo>
                    <a:pt x="23034" y="79313"/>
                    <a:pt x="23538" y="79650"/>
                    <a:pt x="24283" y="79650"/>
                  </a:cubicBezTo>
                  <a:cubicBezTo>
                    <a:pt x="24448" y="79650"/>
                    <a:pt x="24626" y="79633"/>
                    <a:pt x="24817" y="79602"/>
                  </a:cubicBezTo>
                  <a:cubicBezTo>
                    <a:pt x="24994" y="79574"/>
                    <a:pt x="25161" y="79561"/>
                    <a:pt x="25317" y="79561"/>
                  </a:cubicBezTo>
                  <a:cubicBezTo>
                    <a:pt x="26715" y="79561"/>
                    <a:pt x="27271" y="80640"/>
                    <a:pt x="26960" y="82194"/>
                  </a:cubicBezTo>
                  <a:cubicBezTo>
                    <a:pt x="26683" y="83611"/>
                    <a:pt x="25750" y="85218"/>
                    <a:pt x="26545" y="86480"/>
                  </a:cubicBezTo>
                  <a:cubicBezTo>
                    <a:pt x="27461" y="87966"/>
                    <a:pt x="28515" y="89400"/>
                    <a:pt x="29206" y="90973"/>
                  </a:cubicBezTo>
                  <a:cubicBezTo>
                    <a:pt x="30416" y="93721"/>
                    <a:pt x="31298" y="96641"/>
                    <a:pt x="29777" y="99631"/>
                  </a:cubicBezTo>
                  <a:cubicBezTo>
                    <a:pt x="28809" y="101515"/>
                    <a:pt x="28619" y="103502"/>
                    <a:pt x="29535" y="105369"/>
                  </a:cubicBezTo>
                  <a:cubicBezTo>
                    <a:pt x="30503" y="107321"/>
                    <a:pt x="31228" y="109274"/>
                    <a:pt x="31488" y="111469"/>
                  </a:cubicBezTo>
                  <a:cubicBezTo>
                    <a:pt x="31712" y="113456"/>
                    <a:pt x="31695" y="115599"/>
                    <a:pt x="33371" y="117172"/>
                  </a:cubicBezTo>
                  <a:cubicBezTo>
                    <a:pt x="34322" y="118088"/>
                    <a:pt x="34581" y="119436"/>
                    <a:pt x="35013" y="120645"/>
                  </a:cubicBezTo>
                  <a:cubicBezTo>
                    <a:pt x="35393" y="121717"/>
                    <a:pt x="34546" y="123065"/>
                    <a:pt x="35843" y="123998"/>
                  </a:cubicBezTo>
                  <a:cubicBezTo>
                    <a:pt x="36206" y="124270"/>
                    <a:pt x="36549" y="124368"/>
                    <a:pt x="36881" y="124368"/>
                  </a:cubicBezTo>
                  <a:cubicBezTo>
                    <a:pt x="37735" y="124368"/>
                    <a:pt x="38515" y="123721"/>
                    <a:pt x="39372" y="123721"/>
                  </a:cubicBezTo>
                  <a:cubicBezTo>
                    <a:pt x="39388" y="123721"/>
                    <a:pt x="39404" y="123721"/>
                    <a:pt x="39420" y="123721"/>
                  </a:cubicBezTo>
                  <a:cubicBezTo>
                    <a:pt x="39526" y="123724"/>
                    <a:pt x="39630" y="123725"/>
                    <a:pt x="39734" y="123725"/>
                  </a:cubicBezTo>
                  <a:cubicBezTo>
                    <a:pt x="44937" y="123725"/>
                    <a:pt x="47636" y="120353"/>
                    <a:pt x="49754" y="116100"/>
                  </a:cubicBezTo>
                  <a:cubicBezTo>
                    <a:pt x="50186" y="115236"/>
                    <a:pt x="49720" y="113957"/>
                    <a:pt x="50826" y="113508"/>
                  </a:cubicBezTo>
                  <a:cubicBezTo>
                    <a:pt x="52761" y="112713"/>
                    <a:pt x="53193" y="111175"/>
                    <a:pt x="52692" y="109499"/>
                  </a:cubicBezTo>
                  <a:cubicBezTo>
                    <a:pt x="51949" y="107028"/>
                    <a:pt x="53297" y="106112"/>
                    <a:pt x="55181" y="105282"/>
                  </a:cubicBezTo>
                  <a:cubicBezTo>
                    <a:pt x="57773" y="104107"/>
                    <a:pt x="59449" y="98370"/>
                    <a:pt x="57963" y="96071"/>
                  </a:cubicBezTo>
                  <a:cubicBezTo>
                    <a:pt x="56770" y="94239"/>
                    <a:pt x="57099" y="92217"/>
                    <a:pt x="57444" y="90316"/>
                  </a:cubicBezTo>
                  <a:cubicBezTo>
                    <a:pt x="57911" y="87621"/>
                    <a:pt x="59933" y="85823"/>
                    <a:pt x="61851" y="84164"/>
                  </a:cubicBezTo>
                  <a:cubicBezTo>
                    <a:pt x="65601" y="80915"/>
                    <a:pt x="68055" y="76992"/>
                    <a:pt x="69109" y="72171"/>
                  </a:cubicBezTo>
                  <a:cubicBezTo>
                    <a:pt x="69271" y="71459"/>
                    <a:pt x="69266" y="70656"/>
                    <a:pt x="68371" y="70656"/>
                  </a:cubicBezTo>
                  <a:cubicBezTo>
                    <a:pt x="68311" y="70656"/>
                    <a:pt x="68246" y="70660"/>
                    <a:pt x="68176" y="70667"/>
                  </a:cubicBezTo>
                  <a:cubicBezTo>
                    <a:pt x="67157" y="70788"/>
                    <a:pt x="66154" y="71151"/>
                    <a:pt x="65152" y="71462"/>
                  </a:cubicBezTo>
                  <a:cubicBezTo>
                    <a:pt x="63960" y="71826"/>
                    <a:pt x="63201" y="72060"/>
                    <a:pt x="62664" y="72060"/>
                  </a:cubicBezTo>
                  <a:cubicBezTo>
                    <a:pt x="61727" y="72060"/>
                    <a:pt x="61469" y="71346"/>
                    <a:pt x="60772" y="69363"/>
                  </a:cubicBezTo>
                  <a:lnTo>
                    <a:pt x="60772" y="69363"/>
                  </a:lnTo>
                  <a:cubicBezTo>
                    <a:pt x="61180" y="69747"/>
                    <a:pt x="61467" y="70422"/>
                    <a:pt x="62074" y="70422"/>
                  </a:cubicBezTo>
                  <a:cubicBezTo>
                    <a:pt x="62180" y="70422"/>
                    <a:pt x="62295" y="70402"/>
                    <a:pt x="62422" y="70356"/>
                  </a:cubicBezTo>
                  <a:cubicBezTo>
                    <a:pt x="63925" y="69769"/>
                    <a:pt x="65359" y="68957"/>
                    <a:pt x="66897" y="68455"/>
                  </a:cubicBezTo>
                  <a:cubicBezTo>
                    <a:pt x="68660" y="67868"/>
                    <a:pt x="69732" y="66209"/>
                    <a:pt x="71391" y="65639"/>
                  </a:cubicBezTo>
                  <a:cubicBezTo>
                    <a:pt x="73706" y="64844"/>
                    <a:pt x="76713" y="61716"/>
                    <a:pt x="76852" y="59383"/>
                  </a:cubicBezTo>
                  <a:cubicBezTo>
                    <a:pt x="76834" y="59072"/>
                    <a:pt x="76713" y="58778"/>
                    <a:pt x="76506" y="58553"/>
                  </a:cubicBezTo>
                  <a:cubicBezTo>
                    <a:pt x="75918" y="57810"/>
                    <a:pt x="75279" y="57153"/>
                    <a:pt x="74294" y="56894"/>
                  </a:cubicBezTo>
                  <a:cubicBezTo>
                    <a:pt x="73724" y="56739"/>
                    <a:pt x="73378" y="56151"/>
                    <a:pt x="73516" y="55581"/>
                  </a:cubicBezTo>
                  <a:cubicBezTo>
                    <a:pt x="73547" y="55481"/>
                    <a:pt x="73596" y="55443"/>
                    <a:pt x="73658" y="55443"/>
                  </a:cubicBezTo>
                  <a:cubicBezTo>
                    <a:pt x="73842" y="55443"/>
                    <a:pt x="74139" y="55775"/>
                    <a:pt x="74398" y="55788"/>
                  </a:cubicBezTo>
                  <a:cubicBezTo>
                    <a:pt x="75366" y="55855"/>
                    <a:pt x="76333" y="56083"/>
                    <a:pt x="77301" y="56083"/>
                  </a:cubicBezTo>
                  <a:cubicBezTo>
                    <a:pt x="77336" y="56083"/>
                    <a:pt x="77370" y="56083"/>
                    <a:pt x="77405" y="56082"/>
                  </a:cubicBezTo>
                  <a:cubicBezTo>
                    <a:pt x="77727" y="56077"/>
                    <a:pt x="78047" y="56073"/>
                    <a:pt x="78365" y="56073"/>
                  </a:cubicBezTo>
                  <a:cubicBezTo>
                    <a:pt x="81373" y="56073"/>
                    <a:pt x="84145" y="56432"/>
                    <a:pt x="85786" y="59746"/>
                  </a:cubicBezTo>
                  <a:cubicBezTo>
                    <a:pt x="86136" y="60461"/>
                    <a:pt x="86996" y="61297"/>
                    <a:pt x="88011" y="61297"/>
                  </a:cubicBezTo>
                  <a:cubicBezTo>
                    <a:pt x="88148" y="61297"/>
                    <a:pt x="88288" y="61282"/>
                    <a:pt x="88430" y="61249"/>
                  </a:cubicBezTo>
                  <a:cubicBezTo>
                    <a:pt x="88585" y="61214"/>
                    <a:pt x="88707" y="61197"/>
                    <a:pt x="88805" y="61197"/>
                  </a:cubicBezTo>
                  <a:cubicBezTo>
                    <a:pt x="89186" y="61197"/>
                    <a:pt x="89184" y="61451"/>
                    <a:pt x="89225" y="61837"/>
                  </a:cubicBezTo>
                  <a:cubicBezTo>
                    <a:pt x="89830" y="66554"/>
                    <a:pt x="91990" y="70685"/>
                    <a:pt x="94133" y="74832"/>
                  </a:cubicBezTo>
                  <a:cubicBezTo>
                    <a:pt x="94475" y="75487"/>
                    <a:pt x="94875" y="75911"/>
                    <a:pt x="95290" y="75911"/>
                  </a:cubicBezTo>
                  <a:cubicBezTo>
                    <a:pt x="95652" y="75911"/>
                    <a:pt x="96025" y="75588"/>
                    <a:pt x="96380" y="74815"/>
                  </a:cubicBezTo>
                  <a:cubicBezTo>
                    <a:pt x="96622" y="74297"/>
                    <a:pt x="97036" y="73847"/>
                    <a:pt x="97382" y="73381"/>
                  </a:cubicBezTo>
                  <a:lnTo>
                    <a:pt x="97538" y="73225"/>
                  </a:lnTo>
                  <a:cubicBezTo>
                    <a:pt x="98212" y="71618"/>
                    <a:pt x="98056" y="69993"/>
                    <a:pt x="97831" y="68317"/>
                  </a:cubicBezTo>
                  <a:cubicBezTo>
                    <a:pt x="97762" y="67833"/>
                    <a:pt x="97589" y="67211"/>
                    <a:pt x="98194" y="67073"/>
                  </a:cubicBezTo>
                  <a:cubicBezTo>
                    <a:pt x="99784" y="66693"/>
                    <a:pt x="100268" y="65258"/>
                    <a:pt x="101149" y="64187"/>
                  </a:cubicBezTo>
                  <a:cubicBezTo>
                    <a:pt x="102117" y="63029"/>
                    <a:pt x="103137" y="61629"/>
                    <a:pt x="104243" y="60903"/>
                  </a:cubicBezTo>
                  <a:cubicBezTo>
                    <a:pt x="104825" y="60515"/>
                    <a:pt x="105739" y="59942"/>
                    <a:pt x="106690" y="59942"/>
                  </a:cubicBezTo>
                  <a:cubicBezTo>
                    <a:pt x="107432" y="59942"/>
                    <a:pt x="108196" y="60292"/>
                    <a:pt x="108840" y="61353"/>
                  </a:cubicBezTo>
                  <a:cubicBezTo>
                    <a:pt x="109600" y="62632"/>
                    <a:pt x="110965" y="63565"/>
                    <a:pt x="111017" y="65258"/>
                  </a:cubicBezTo>
                  <a:cubicBezTo>
                    <a:pt x="111034" y="65777"/>
                    <a:pt x="110793" y="66433"/>
                    <a:pt x="111536" y="66693"/>
                  </a:cubicBezTo>
                  <a:cubicBezTo>
                    <a:pt x="111822" y="66788"/>
                    <a:pt x="112112" y="66862"/>
                    <a:pt x="112391" y="66862"/>
                  </a:cubicBezTo>
                  <a:cubicBezTo>
                    <a:pt x="112769" y="66862"/>
                    <a:pt x="113129" y="66727"/>
                    <a:pt x="113437" y="66330"/>
                  </a:cubicBezTo>
                  <a:cubicBezTo>
                    <a:pt x="113540" y="66205"/>
                    <a:pt x="113700" y="66031"/>
                    <a:pt x="113856" y="66031"/>
                  </a:cubicBezTo>
                  <a:cubicBezTo>
                    <a:pt x="113960" y="66031"/>
                    <a:pt x="114062" y="66109"/>
                    <a:pt x="114145" y="66330"/>
                  </a:cubicBezTo>
                  <a:cubicBezTo>
                    <a:pt x="114543" y="67470"/>
                    <a:pt x="114802" y="68663"/>
                    <a:pt x="115286" y="69769"/>
                  </a:cubicBezTo>
                  <a:cubicBezTo>
                    <a:pt x="116271" y="72033"/>
                    <a:pt x="114940" y="74677"/>
                    <a:pt x="116858" y="76871"/>
                  </a:cubicBezTo>
                  <a:cubicBezTo>
                    <a:pt x="118241" y="78461"/>
                    <a:pt x="118362" y="80915"/>
                    <a:pt x="119900" y="82540"/>
                  </a:cubicBezTo>
                  <a:cubicBezTo>
                    <a:pt x="120401" y="82799"/>
                    <a:pt x="120885" y="83058"/>
                    <a:pt x="121386" y="83300"/>
                  </a:cubicBezTo>
                  <a:cubicBezTo>
                    <a:pt x="121538" y="83368"/>
                    <a:pt x="121699" y="83403"/>
                    <a:pt x="121846" y="83403"/>
                  </a:cubicBezTo>
                  <a:cubicBezTo>
                    <a:pt x="122184" y="83403"/>
                    <a:pt x="122445" y="83219"/>
                    <a:pt x="122337" y="82834"/>
                  </a:cubicBezTo>
                  <a:cubicBezTo>
                    <a:pt x="121818" y="80915"/>
                    <a:pt x="121991" y="78790"/>
                    <a:pt x="119969" y="77355"/>
                  </a:cubicBezTo>
                  <a:cubicBezTo>
                    <a:pt x="118414" y="76249"/>
                    <a:pt x="117239" y="74521"/>
                    <a:pt x="117463" y="72378"/>
                  </a:cubicBezTo>
                  <a:cubicBezTo>
                    <a:pt x="117528" y="71821"/>
                    <a:pt x="116912" y="70437"/>
                    <a:pt x="117695" y="70437"/>
                  </a:cubicBezTo>
                  <a:cubicBezTo>
                    <a:pt x="117955" y="70437"/>
                    <a:pt x="118371" y="70590"/>
                    <a:pt x="119019" y="70979"/>
                  </a:cubicBezTo>
                  <a:cubicBezTo>
                    <a:pt x="120194" y="71704"/>
                    <a:pt x="121386" y="72655"/>
                    <a:pt x="121749" y="73605"/>
                  </a:cubicBezTo>
                  <a:cubicBezTo>
                    <a:pt x="122096" y="74553"/>
                    <a:pt x="122434" y="74868"/>
                    <a:pt x="122776" y="74868"/>
                  </a:cubicBezTo>
                  <a:cubicBezTo>
                    <a:pt x="123251" y="74868"/>
                    <a:pt x="123732" y="74261"/>
                    <a:pt x="124255" y="73899"/>
                  </a:cubicBezTo>
                  <a:cubicBezTo>
                    <a:pt x="124531" y="73709"/>
                    <a:pt x="124721" y="73363"/>
                    <a:pt x="125015" y="73208"/>
                  </a:cubicBezTo>
                  <a:cubicBezTo>
                    <a:pt x="126743" y="72292"/>
                    <a:pt x="127210" y="70961"/>
                    <a:pt x="126743" y="69043"/>
                  </a:cubicBezTo>
                  <a:cubicBezTo>
                    <a:pt x="126294" y="67159"/>
                    <a:pt x="125292" y="65725"/>
                    <a:pt x="123892" y="64533"/>
                  </a:cubicBezTo>
                  <a:cubicBezTo>
                    <a:pt x="122596" y="63409"/>
                    <a:pt x="122285" y="62459"/>
                    <a:pt x="123546" y="61059"/>
                  </a:cubicBezTo>
                  <a:cubicBezTo>
                    <a:pt x="123952" y="60621"/>
                    <a:pt x="124332" y="60388"/>
                    <a:pt x="124705" y="60388"/>
                  </a:cubicBezTo>
                  <a:cubicBezTo>
                    <a:pt x="124936" y="60388"/>
                    <a:pt x="125164" y="60477"/>
                    <a:pt x="125395" y="60661"/>
                  </a:cubicBezTo>
                  <a:cubicBezTo>
                    <a:pt x="126000" y="61145"/>
                    <a:pt x="125810" y="61750"/>
                    <a:pt x="125119" y="62234"/>
                  </a:cubicBezTo>
                  <a:cubicBezTo>
                    <a:pt x="124618" y="62580"/>
                    <a:pt x="124445" y="63219"/>
                    <a:pt x="125050" y="63651"/>
                  </a:cubicBezTo>
                  <a:cubicBezTo>
                    <a:pt x="125442" y="63952"/>
                    <a:pt x="125858" y="64171"/>
                    <a:pt x="126268" y="64171"/>
                  </a:cubicBezTo>
                  <a:cubicBezTo>
                    <a:pt x="126635" y="64171"/>
                    <a:pt x="126996" y="63996"/>
                    <a:pt x="127331" y="63547"/>
                  </a:cubicBezTo>
                  <a:cubicBezTo>
                    <a:pt x="127694" y="63046"/>
                    <a:pt x="128247" y="62407"/>
                    <a:pt x="127469" y="61940"/>
                  </a:cubicBezTo>
                  <a:cubicBezTo>
                    <a:pt x="126398" y="61318"/>
                    <a:pt x="127037" y="61042"/>
                    <a:pt x="127590" y="60696"/>
                  </a:cubicBezTo>
                  <a:cubicBezTo>
                    <a:pt x="130061" y="59210"/>
                    <a:pt x="133449" y="59106"/>
                    <a:pt x="134693" y="55788"/>
                  </a:cubicBezTo>
                  <a:cubicBezTo>
                    <a:pt x="135298" y="54146"/>
                    <a:pt x="136093" y="52591"/>
                    <a:pt x="135851" y="50725"/>
                  </a:cubicBezTo>
                  <a:cubicBezTo>
                    <a:pt x="135522" y="48288"/>
                    <a:pt x="133932" y="46629"/>
                    <a:pt x="132498" y="44918"/>
                  </a:cubicBezTo>
                  <a:cubicBezTo>
                    <a:pt x="131772" y="44054"/>
                    <a:pt x="131859" y="43622"/>
                    <a:pt x="132775" y="43173"/>
                  </a:cubicBezTo>
                  <a:cubicBezTo>
                    <a:pt x="133120" y="43017"/>
                    <a:pt x="133397" y="42793"/>
                    <a:pt x="133362" y="42378"/>
                  </a:cubicBezTo>
                  <a:cubicBezTo>
                    <a:pt x="133345" y="41980"/>
                    <a:pt x="133051" y="41635"/>
                    <a:pt x="132671" y="41548"/>
                  </a:cubicBezTo>
                  <a:cubicBezTo>
                    <a:pt x="132227" y="41462"/>
                    <a:pt x="131713" y="41297"/>
                    <a:pt x="131292" y="41297"/>
                  </a:cubicBezTo>
                  <a:cubicBezTo>
                    <a:pt x="131122" y="41297"/>
                    <a:pt x="130968" y="41323"/>
                    <a:pt x="130839" y="41393"/>
                  </a:cubicBezTo>
                  <a:cubicBezTo>
                    <a:pt x="130667" y="41486"/>
                    <a:pt x="130517" y="41524"/>
                    <a:pt x="130385" y="41524"/>
                  </a:cubicBezTo>
                  <a:cubicBezTo>
                    <a:pt x="129751" y="41524"/>
                    <a:pt x="129496" y="40648"/>
                    <a:pt x="128935" y="40648"/>
                  </a:cubicBezTo>
                  <a:cubicBezTo>
                    <a:pt x="128871" y="40648"/>
                    <a:pt x="128804" y="40659"/>
                    <a:pt x="128731" y="40684"/>
                  </a:cubicBezTo>
                  <a:cubicBezTo>
                    <a:pt x="129025" y="40425"/>
                    <a:pt x="129336" y="40166"/>
                    <a:pt x="129612" y="39889"/>
                  </a:cubicBezTo>
                  <a:cubicBezTo>
                    <a:pt x="129699" y="39786"/>
                    <a:pt x="129768" y="39647"/>
                    <a:pt x="129802" y="39509"/>
                  </a:cubicBezTo>
                  <a:cubicBezTo>
                    <a:pt x="129896" y="39229"/>
                    <a:pt x="130059" y="38963"/>
                    <a:pt x="130355" y="38963"/>
                  </a:cubicBezTo>
                  <a:cubicBezTo>
                    <a:pt x="130388" y="38963"/>
                    <a:pt x="130423" y="38966"/>
                    <a:pt x="130459" y="38973"/>
                  </a:cubicBezTo>
                  <a:cubicBezTo>
                    <a:pt x="130822" y="39025"/>
                    <a:pt x="130718" y="39405"/>
                    <a:pt x="130753" y="39665"/>
                  </a:cubicBezTo>
                  <a:cubicBezTo>
                    <a:pt x="130885" y="40368"/>
                    <a:pt x="131150" y="40680"/>
                    <a:pt x="131522" y="40680"/>
                  </a:cubicBezTo>
                  <a:cubicBezTo>
                    <a:pt x="131781" y="40680"/>
                    <a:pt x="132092" y="40529"/>
                    <a:pt x="132446" y="40252"/>
                  </a:cubicBezTo>
                  <a:cubicBezTo>
                    <a:pt x="132816" y="39963"/>
                    <a:pt x="133198" y="39825"/>
                    <a:pt x="133552" y="39825"/>
                  </a:cubicBezTo>
                  <a:cubicBezTo>
                    <a:pt x="134190" y="39825"/>
                    <a:pt x="134735" y="40276"/>
                    <a:pt x="134935" y="41099"/>
                  </a:cubicBezTo>
                  <a:cubicBezTo>
                    <a:pt x="135004" y="41410"/>
                    <a:pt x="135246" y="41911"/>
                    <a:pt x="135436" y="41928"/>
                  </a:cubicBezTo>
                  <a:cubicBezTo>
                    <a:pt x="136836" y="42067"/>
                    <a:pt x="137130" y="43259"/>
                    <a:pt x="137441" y="44192"/>
                  </a:cubicBezTo>
                  <a:cubicBezTo>
                    <a:pt x="137757" y="45176"/>
                    <a:pt x="138205" y="45491"/>
                    <a:pt x="138710" y="45491"/>
                  </a:cubicBezTo>
                  <a:cubicBezTo>
                    <a:pt x="139226" y="45491"/>
                    <a:pt x="139803" y="45163"/>
                    <a:pt x="140361" y="44884"/>
                  </a:cubicBezTo>
                  <a:cubicBezTo>
                    <a:pt x="141813" y="44175"/>
                    <a:pt x="140586" y="43363"/>
                    <a:pt x="140327" y="42654"/>
                  </a:cubicBezTo>
                  <a:cubicBezTo>
                    <a:pt x="140188" y="42188"/>
                    <a:pt x="139739" y="41773"/>
                    <a:pt x="139324" y="41479"/>
                  </a:cubicBezTo>
                  <a:cubicBezTo>
                    <a:pt x="137717" y="40356"/>
                    <a:pt x="137648" y="38921"/>
                    <a:pt x="138305" y="37245"/>
                  </a:cubicBezTo>
                  <a:cubicBezTo>
                    <a:pt x="138533" y="36644"/>
                    <a:pt x="138753" y="36160"/>
                    <a:pt x="139216" y="36160"/>
                  </a:cubicBezTo>
                  <a:cubicBezTo>
                    <a:pt x="139418" y="36160"/>
                    <a:pt x="139666" y="36252"/>
                    <a:pt x="139981" y="36468"/>
                  </a:cubicBezTo>
                  <a:cubicBezTo>
                    <a:pt x="140121" y="36569"/>
                    <a:pt x="140268" y="36617"/>
                    <a:pt x="140413" y="36617"/>
                  </a:cubicBezTo>
                  <a:cubicBezTo>
                    <a:pt x="140661" y="36617"/>
                    <a:pt x="140902" y="36477"/>
                    <a:pt x="141087" y="36226"/>
                  </a:cubicBezTo>
                  <a:cubicBezTo>
                    <a:pt x="142573" y="34255"/>
                    <a:pt x="142850" y="29797"/>
                    <a:pt x="141640" y="27706"/>
                  </a:cubicBezTo>
                  <a:cubicBezTo>
                    <a:pt x="141485" y="27447"/>
                    <a:pt x="141104" y="27187"/>
                    <a:pt x="141398" y="26807"/>
                  </a:cubicBezTo>
                  <a:lnTo>
                    <a:pt x="141398" y="26807"/>
                  </a:lnTo>
                  <a:cubicBezTo>
                    <a:pt x="141623" y="26997"/>
                    <a:pt x="141917" y="27153"/>
                    <a:pt x="142072" y="27395"/>
                  </a:cubicBezTo>
                  <a:cubicBezTo>
                    <a:pt x="142988" y="28812"/>
                    <a:pt x="143869" y="30229"/>
                    <a:pt x="144733" y="31663"/>
                  </a:cubicBezTo>
                  <a:cubicBezTo>
                    <a:pt x="144984" y="32062"/>
                    <a:pt x="145261" y="32460"/>
                    <a:pt x="145713" y="32460"/>
                  </a:cubicBezTo>
                  <a:cubicBezTo>
                    <a:pt x="145790" y="32460"/>
                    <a:pt x="145872" y="32449"/>
                    <a:pt x="145960" y="32424"/>
                  </a:cubicBezTo>
                  <a:cubicBezTo>
                    <a:pt x="146323" y="32320"/>
                    <a:pt x="146825" y="32043"/>
                    <a:pt x="146928" y="31750"/>
                  </a:cubicBezTo>
                  <a:cubicBezTo>
                    <a:pt x="147118" y="31197"/>
                    <a:pt x="146496" y="30972"/>
                    <a:pt x="146151" y="30644"/>
                  </a:cubicBezTo>
                  <a:cubicBezTo>
                    <a:pt x="145805" y="30298"/>
                    <a:pt x="144889" y="29935"/>
                    <a:pt x="145511" y="29348"/>
                  </a:cubicBezTo>
                  <a:cubicBezTo>
                    <a:pt x="146220" y="28674"/>
                    <a:pt x="145701" y="28363"/>
                    <a:pt x="145373" y="27982"/>
                  </a:cubicBezTo>
                  <a:cubicBezTo>
                    <a:pt x="144924" y="27464"/>
                    <a:pt x="144353" y="27049"/>
                    <a:pt x="143904" y="26513"/>
                  </a:cubicBezTo>
                  <a:cubicBezTo>
                    <a:pt x="142452" y="24803"/>
                    <a:pt x="140309" y="24008"/>
                    <a:pt x="138927" y="23455"/>
                  </a:cubicBezTo>
                  <a:cubicBezTo>
                    <a:pt x="137233" y="22781"/>
                    <a:pt x="135350" y="23368"/>
                    <a:pt x="133794" y="22349"/>
                  </a:cubicBezTo>
                  <a:cubicBezTo>
                    <a:pt x="133621" y="22228"/>
                    <a:pt x="133120" y="22141"/>
                    <a:pt x="133379" y="21934"/>
                  </a:cubicBezTo>
                  <a:cubicBezTo>
                    <a:pt x="134416" y="21156"/>
                    <a:pt x="134192" y="19843"/>
                    <a:pt x="134814" y="18910"/>
                  </a:cubicBezTo>
                  <a:cubicBezTo>
                    <a:pt x="135183" y="18357"/>
                    <a:pt x="137525" y="17996"/>
                    <a:pt x="139389" y="17996"/>
                  </a:cubicBezTo>
                  <a:cubicBezTo>
                    <a:pt x="140321" y="17996"/>
                    <a:pt x="141133" y="18086"/>
                    <a:pt x="141519" y="18287"/>
                  </a:cubicBezTo>
                  <a:cubicBezTo>
                    <a:pt x="141913" y="18491"/>
                    <a:pt x="142318" y="18567"/>
                    <a:pt x="142722" y="18567"/>
                  </a:cubicBezTo>
                  <a:cubicBezTo>
                    <a:pt x="143310" y="18567"/>
                    <a:pt x="143896" y="18407"/>
                    <a:pt x="144440" y="18253"/>
                  </a:cubicBezTo>
                  <a:cubicBezTo>
                    <a:pt x="145183" y="18028"/>
                    <a:pt x="144301" y="17320"/>
                    <a:pt x="144440" y="16905"/>
                  </a:cubicBezTo>
                  <a:cubicBezTo>
                    <a:pt x="144595" y="16473"/>
                    <a:pt x="144232" y="15764"/>
                    <a:pt x="144803" y="15626"/>
                  </a:cubicBezTo>
                  <a:cubicBezTo>
                    <a:pt x="144894" y="15602"/>
                    <a:pt x="144986" y="15590"/>
                    <a:pt x="145078" y="15590"/>
                  </a:cubicBezTo>
                  <a:cubicBezTo>
                    <a:pt x="145503" y="15590"/>
                    <a:pt x="145922" y="15838"/>
                    <a:pt x="146306" y="16179"/>
                  </a:cubicBezTo>
                  <a:cubicBezTo>
                    <a:pt x="146709" y="16532"/>
                    <a:pt x="147171" y="16997"/>
                    <a:pt x="147617" y="16997"/>
                  </a:cubicBezTo>
                  <a:cubicBezTo>
                    <a:pt x="147935" y="16997"/>
                    <a:pt x="148244" y="16760"/>
                    <a:pt x="148518" y="16075"/>
                  </a:cubicBezTo>
                  <a:cubicBezTo>
                    <a:pt x="148584" y="15900"/>
                    <a:pt x="148692" y="15801"/>
                    <a:pt x="148828" y="15801"/>
                  </a:cubicBezTo>
                  <a:cubicBezTo>
                    <a:pt x="148906" y="15801"/>
                    <a:pt x="148994" y="15833"/>
                    <a:pt x="149088" y="15903"/>
                  </a:cubicBezTo>
                  <a:cubicBezTo>
                    <a:pt x="149348" y="16110"/>
                    <a:pt x="149348" y="16335"/>
                    <a:pt x="149192" y="16646"/>
                  </a:cubicBezTo>
                  <a:cubicBezTo>
                    <a:pt x="148743" y="17596"/>
                    <a:pt x="147965" y="18547"/>
                    <a:pt x="147965" y="19497"/>
                  </a:cubicBezTo>
                  <a:cubicBezTo>
                    <a:pt x="147931" y="21122"/>
                    <a:pt x="148708" y="22677"/>
                    <a:pt x="150022" y="23627"/>
                  </a:cubicBezTo>
                  <a:cubicBezTo>
                    <a:pt x="151231" y="24561"/>
                    <a:pt x="152631" y="25269"/>
                    <a:pt x="153582" y="26513"/>
                  </a:cubicBezTo>
                  <a:cubicBezTo>
                    <a:pt x="153835" y="26852"/>
                    <a:pt x="154112" y="27339"/>
                    <a:pt x="154580" y="27339"/>
                  </a:cubicBezTo>
                  <a:cubicBezTo>
                    <a:pt x="154686" y="27339"/>
                    <a:pt x="154802" y="27314"/>
                    <a:pt x="154930" y="27257"/>
                  </a:cubicBezTo>
                  <a:cubicBezTo>
                    <a:pt x="155621" y="26928"/>
                    <a:pt x="155673" y="26271"/>
                    <a:pt x="155604" y="25615"/>
                  </a:cubicBezTo>
                  <a:cubicBezTo>
                    <a:pt x="155448" y="24025"/>
                    <a:pt x="155863" y="22435"/>
                    <a:pt x="154739" y="20845"/>
                  </a:cubicBezTo>
                  <a:cubicBezTo>
                    <a:pt x="154065" y="19877"/>
                    <a:pt x="153772" y="18823"/>
                    <a:pt x="152406" y="18737"/>
                  </a:cubicBezTo>
                  <a:cubicBezTo>
                    <a:pt x="152044" y="18720"/>
                    <a:pt x="151940" y="18478"/>
                    <a:pt x="151888" y="18201"/>
                  </a:cubicBezTo>
                  <a:cubicBezTo>
                    <a:pt x="151820" y="17931"/>
                    <a:pt x="151918" y="17578"/>
                    <a:pt x="152229" y="17578"/>
                  </a:cubicBezTo>
                  <a:cubicBezTo>
                    <a:pt x="152236" y="17578"/>
                    <a:pt x="152243" y="17579"/>
                    <a:pt x="152251" y="17579"/>
                  </a:cubicBezTo>
                  <a:cubicBezTo>
                    <a:pt x="152284" y="17581"/>
                    <a:pt x="152317" y="17582"/>
                    <a:pt x="152350" y="17582"/>
                  </a:cubicBezTo>
                  <a:cubicBezTo>
                    <a:pt x="153000" y="17582"/>
                    <a:pt x="153628" y="17254"/>
                    <a:pt x="154277" y="17254"/>
                  </a:cubicBezTo>
                  <a:cubicBezTo>
                    <a:pt x="154558" y="17254"/>
                    <a:pt x="154844" y="17316"/>
                    <a:pt x="155137" y="17493"/>
                  </a:cubicBezTo>
                  <a:cubicBezTo>
                    <a:pt x="155393" y="17649"/>
                    <a:pt x="155627" y="17726"/>
                    <a:pt x="155836" y="17726"/>
                  </a:cubicBezTo>
                  <a:cubicBezTo>
                    <a:pt x="156249" y="17726"/>
                    <a:pt x="156566" y="17427"/>
                    <a:pt x="156761" y="16853"/>
                  </a:cubicBezTo>
                  <a:cubicBezTo>
                    <a:pt x="157072" y="15920"/>
                    <a:pt x="157954" y="15505"/>
                    <a:pt x="158662" y="15039"/>
                  </a:cubicBezTo>
                  <a:cubicBezTo>
                    <a:pt x="158771" y="14969"/>
                    <a:pt x="158912" y="14953"/>
                    <a:pt x="159064" y="14953"/>
                  </a:cubicBezTo>
                  <a:cubicBezTo>
                    <a:pt x="159192" y="14953"/>
                    <a:pt x="159327" y="14964"/>
                    <a:pt x="159458" y="14964"/>
                  </a:cubicBezTo>
                  <a:cubicBezTo>
                    <a:pt x="159792" y="14964"/>
                    <a:pt x="160100" y="14892"/>
                    <a:pt x="160183" y="14382"/>
                  </a:cubicBezTo>
                  <a:cubicBezTo>
                    <a:pt x="160304" y="13501"/>
                    <a:pt x="159475" y="13310"/>
                    <a:pt x="158887" y="12965"/>
                  </a:cubicBezTo>
                  <a:cubicBezTo>
                    <a:pt x="158662" y="12827"/>
                    <a:pt x="158334" y="12550"/>
                    <a:pt x="158351" y="12395"/>
                  </a:cubicBezTo>
                  <a:cubicBezTo>
                    <a:pt x="158404" y="12154"/>
                    <a:pt x="158582" y="12097"/>
                    <a:pt x="158776" y="12097"/>
                  </a:cubicBezTo>
                  <a:cubicBezTo>
                    <a:pt x="158903" y="12097"/>
                    <a:pt x="159037" y="12122"/>
                    <a:pt x="159146" y="12135"/>
                  </a:cubicBezTo>
                  <a:cubicBezTo>
                    <a:pt x="160460" y="12308"/>
                    <a:pt x="161652" y="12999"/>
                    <a:pt x="163017" y="12999"/>
                  </a:cubicBezTo>
                  <a:cubicBezTo>
                    <a:pt x="163570" y="12999"/>
                    <a:pt x="163795" y="12913"/>
                    <a:pt x="164002" y="12274"/>
                  </a:cubicBezTo>
                  <a:cubicBezTo>
                    <a:pt x="164745" y="10182"/>
                    <a:pt x="163311" y="10010"/>
                    <a:pt x="161998" y="9923"/>
                  </a:cubicBezTo>
                  <a:cubicBezTo>
                    <a:pt x="160218" y="9820"/>
                    <a:pt x="158438" y="9543"/>
                    <a:pt x="156710" y="9076"/>
                  </a:cubicBezTo>
                  <a:cubicBezTo>
                    <a:pt x="153313" y="8169"/>
                    <a:pt x="149984" y="6872"/>
                    <a:pt x="146431" y="6872"/>
                  </a:cubicBezTo>
                  <a:cubicBezTo>
                    <a:pt x="145249" y="6872"/>
                    <a:pt x="144041" y="7016"/>
                    <a:pt x="142798" y="7366"/>
                  </a:cubicBezTo>
                  <a:cubicBezTo>
                    <a:pt x="142441" y="7468"/>
                    <a:pt x="142044" y="7507"/>
                    <a:pt x="141624" y="7507"/>
                  </a:cubicBezTo>
                  <a:cubicBezTo>
                    <a:pt x="140475" y="7507"/>
                    <a:pt x="139148" y="7211"/>
                    <a:pt x="137959" y="7072"/>
                  </a:cubicBezTo>
                  <a:cubicBezTo>
                    <a:pt x="135760" y="6810"/>
                    <a:pt x="133765" y="5577"/>
                    <a:pt x="131513" y="5577"/>
                  </a:cubicBezTo>
                  <a:cubicBezTo>
                    <a:pt x="131235" y="5577"/>
                    <a:pt x="130953" y="5596"/>
                    <a:pt x="130666" y="5637"/>
                  </a:cubicBezTo>
                  <a:cubicBezTo>
                    <a:pt x="130197" y="5701"/>
                    <a:pt x="129713" y="5752"/>
                    <a:pt x="129231" y="5752"/>
                  </a:cubicBezTo>
                  <a:cubicBezTo>
                    <a:pt x="128525" y="5752"/>
                    <a:pt x="127823" y="5641"/>
                    <a:pt x="127175" y="5292"/>
                  </a:cubicBezTo>
                  <a:cubicBezTo>
                    <a:pt x="124583" y="3857"/>
                    <a:pt x="121352" y="4808"/>
                    <a:pt x="118811" y="3097"/>
                  </a:cubicBezTo>
                  <a:cubicBezTo>
                    <a:pt x="118623" y="2965"/>
                    <a:pt x="118385" y="2894"/>
                    <a:pt x="118144" y="2894"/>
                  </a:cubicBezTo>
                  <a:cubicBezTo>
                    <a:pt x="117786" y="2894"/>
                    <a:pt x="117421" y="3050"/>
                    <a:pt x="117204" y="3391"/>
                  </a:cubicBezTo>
                  <a:cubicBezTo>
                    <a:pt x="116737" y="4117"/>
                    <a:pt x="117601" y="4134"/>
                    <a:pt x="117930" y="4462"/>
                  </a:cubicBezTo>
                  <a:cubicBezTo>
                    <a:pt x="118103" y="4670"/>
                    <a:pt x="118154" y="4946"/>
                    <a:pt x="118068" y="5188"/>
                  </a:cubicBezTo>
                  <a:cubicBezTo>
                    <a:pt x="117958" y="5398"/>
                    <a:pt x="116241" y="5510"/>
                    <a:pt x="114740" y="5510"/>
                  </a:cubicBezTo>
                  <a:cubicBezTo>
                    <a:pt x="113645" y="5510"/>
                    <a:pt x="112664" y="5450"/>
                    <a:pt x="112503" y="5326"/>
                  </a:cubicBezTo>
                  <a:cubicBezTo>
                    <a:pt x="111242" y="4410"/>
                    <a:pt x="109825" y="3719"/>
                    <a:pt x="108321" y="3287"/>
                  </a:cubicBezTo>
                  <a:cubicBezTo>
                    <a:pt x="108108" y="3224"/>
                    <a:pt x="107902" y="3198"/>
                    <a:pt x="107703" y="3198"/>
                  </a:cubicBezTo>
                  <a:cubicBezTo>
                    <a:pt x="106742" y="3198"/>
                    <a:pt x="105934" y="3807"/>
                    <a:pt x="105084" y="3807"/>
                  </a:cubicBezTo>
                  <a:cubicBezTo>
                    <a:pt x="105000" y="3807"/>
                    <a:pt x="104915" y="3801"/>
                    <a:pt x="104830" y="3788"/>
                  </a:cubicBezTo>
                  <a:cubicBezTo>
                    <a:pt x="102083" y="3391"/>
                    <a:pt x="99266" y="3909"/>
                    <a:pt x="96760" y="1559"/>
                  </a:cubicBezTo>
                  <a:cubicBezTo>
                    <a:pt x="95295" y="185"/>
                    <a:pt x="93272" y="50"/>
                    <a:pt x="91223" y="50"/>
                  </a:cubicBezTo>
                  <a:cubicBezTo>
                    <a:pt x="90718" y="50"/>
                    <a:pt x="90212" y="58"/>
                    <a:pt x="89713" y="58"/>
                  </a:cubicBezTo>
                  <a:cubicBezTo>
                    <a:pt x="89152" y="58"/>
                    <a:pt x="88600" y="48"/>
                    <a:pt x="88067" y="4"/>
                  </a:cubicBezTo>
                  <a:cubicBezTo>
                    <a:pt x="88037" y="2"/>
                    <a:pt x="88007" y="1"/>
                    <a:pt x="87976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615;p40"/>
            <p:cNvSpPr/>
            <p:nvPr/>
          </p:nvSpPr>
          <p:spPr>
            <a:xfrm>
              <a:off x="5913800" y="3523050"/>
              <a:ext cx="1109075" cy="813875"/>
            </a:xfrm>
            <a:custGeom>
              <a:avLst/>
              <a:gdLst/>
              <a:ahLst/>
              <a:cxnLst/>
              <a:rect l="l" t="t" r="r" b="b"/>
              <a:pathLst>
                <a:path w="44363" h="32555" extrusionOk="0">
                  <a:moveTo>
                    <a:pt x="28245" y="1"/>
                  </a:moveTo>
                  <a:cubicBezTo>
                    <a:pt x="27747" y="1"/>
                    <a:pt x="27602" y="373"/>
                    <a:pt x="27634" y="804"/>
                  </a:cubicBezTo>
                  <a:cubicBezTo>
                    <a:pt x="27737" y="2117"/>
                    <a:pt x="27979" y="3482"/>
                    <a:pt x="27996" y="4778"/>
                  </a:cubicBezTo>
                  <a:cubicBezTo>
                    <a:pt x="28014" y="5660"/>
                    <a:pt x="28567" y="7094"/>
                    <a:pt x="27634" y="7267"/>
                  </a:cubicBezTo>
                  <a:cubicBezTo>
                    <a:pt x="27521" y="7286"/>
                    <a:pt x="27406" y="7295"/>
                    <a:pt x="27290" y="7295"/>
                  </a:cubicBezTo>
                  <a:cubicBezTo>
                    <a:pt x="25431" y="7295"/>
                    <a:pt x="23230" y="4918"/>
                    <a:pt x="23555" y="3275"/>
                  </a:cubicBezTo>
                  <a:cubicBezTo>
                    <a:pt x="23754" y="2264"/>
                    <a:pt x="23333" y="1317"/>
                    <a:pt x="22034" y="1317"/>
                  </a:cubicBezTo>
                  <a:cubicBezTo>
                    <a:pt x="21978" y="1317"/>
                    <a:pt x="21920" y="1318"/>
                    <a:pt x="21862" y="1322"/>
                  </a:cubicBezTo>
                  <a:cubicBezTo>
                    <a:pt x="21814" y="1325"/>
                    <a:pt x="21765" y="1327"/>
                    <a:pt x="21716" y="1327"/>
                  </a:cubicBezTo>
                  <a:cubicBezTo>
                    <a:pt x="20777" y="1327"/>
                    <a:pt x="19668" y="752"/>
                    <a:pt x="18692" y="752"/>
                  </a:cubicBezTo>
                  <a:cubicBezTo>
                    <a:pt x="18107" y="752"/>
                    <a:pt x="17570" y="958"/>
                    <a:pt x="17144" y="1616"/>
                  </a:cubicBezTo>
                  <a:cubicBezTo>
                    <a:pt x="16642" y="2376"/>
                    <a:pt x="15295" y="2826"/>
                    <a:pt x="15191" y="4035"/>
                  </a:cubicBezTo>
                  <a:cubicBezTo>
                    <a:pt x="15162" y="4430"/>
                    <a:pt x="15144" y="4616"/>
                    <a:pt x="15002" y="4616"/>
                  </a:cubicBezTo>
                  <a:cubicBezTo>
                    <a:pt x="14889" y="4616"/>
                    <a:pt x="14698" y="4499"/>
                    <a:pt x="14361" y="4277"/>
                  </a:cubicBezTo>
                  <a:cubicBezTo>
                    <a:pt x="13724" y="3844"/>
                    <a:pt x="13113" y="3612"/>
                    <a:pt x="12606" y="3612"/>
                  </a:cubicBezTo>
                  <a:cubicBezTo>
                    <a:pt x="12042" y="3612"/>
                    <a:pt x="11607" y="3900"/>
                    <a:pt x="11406" y="4519"/>
                  </a:cubicBezTo>
                  <a:cubicBezTo>
                    <a:pt x="10784" y="6334"/>
                    <a:pt x="8710" y="7215"/>
                    <a:pt x="8624" y="9392"/>
                  </a:cubicBezTo>
                  <a:cubicBezTo>
                    <a:pt x="8607" y="10153"/>
                    <a:pt x="7933" y="10619"/>
                    <a:pt x="7086" y="10879"/>
                  </a:cubicBezTo>
                  <a:cubicBezTo>
                    <a:pt x="5669" y="11311"/>
                    <a:pt x="4355" y="11864"/>
                    <a:pt x="3007" y="12382"/>
                  </a:cubicBezTo>
                  <a:cubicBezTo>
                    <a:pt x="1003" y="13160"/>
                    <a:pt x="0" y="16910"/>
                    <a:pt x="1538" y="19018"/>
                  </a:cubicBezTo>
                  <a:cubicBezTo>
                    <a:pt x="2835" y="20798"/>
                    <a:pt x="3128" y="22595"/>
                    <a:pt x="3992" y="24375"/>
                  </a:cubicBezTo>
                  <a:cubicBezTo>
                    <a:pt x="4494" y="25360"/>
                    <a:pt x="4424" y="26276"/>
                    <a:pt x="3750" y="26950"/>
                  </a:cubicBezTo>
                  <a:cubicBezTo>
                    <a:pt x="3353" y="27348"/>
                    <a:pt x="3509" y="27797"/>
                    <a:pt x="4148" y="28298"/>
                  </a:cubicBezTo>
                  <a:cubicBezTo>
                    <a:pt x="5020" y="28962"/>
                    <a:pt x="5824" y="29302"/>
                    <a:pt x="6549" y="29302"/>
                  </a:cubicBezTo>
                  <a:cubicBezTo>
                    <a:pt x="7089" y="29302"/>
                    <a:pt x="7586" y="29114"/>
                    <a:pt x="8036" y="28730"/>
                  </a:cubicBezTo>
                  <a:cubicBezTo>
                    <a:pt x="8740" y="28095"/>
                    <a:pt x="9643" y="27747"/>
                    <a:pt x="10576" y="27747"/>
                  </a:cubicBezTo>
                  <a:cubicBezTo>
                    <a:pt x="10811" y="27747"/>
                    <a:pt x="11049" y="27769"/>
                    <a:pt x="11285" y="27814"/>
                  </a:cubicBezTo>
                  <a:cubicBezTo>
                    <a:pt x="11420" y="27836"/>
                    <a:pt x="11551" y="27846"/>
                    <a:pt x="11676" y="27846"/>
                  </a:cubicBezTo>
                  <a:cubicBezTo>
                    <a:pt x="12065" y="27846"/>
                    <a:pt x="12402" y="27743"/>
                    <a:pt x="12650" y="27521"/>
                  </a:cubicBezTo>
                  <a:cubicBezTo>
                    <a:pt x="14551" y="25793"/>
                    <a:pt x="17368" y="25343"/>
                    <a:pt x="20047" y="24790"/>
                  </a:cubicBezTo>
                  <a:cubicBezTo>
                    <a:pt x="20247" y="24746"/>
                    <a:pt x="20464" y="24721"/>
                    <a:pt x="20691" y="24721"/>
                  </a:cubicBezTo>
                  <a:cubicBezTo>
                    <a:pt x="21623" y="24721"/>
                    <a:pt x="22712" y="25150"/>
                    <a:pt x="23365" y="26484"/>
                  </a:cubicBezTo>
                  <a:cubicBezTo>
                    <a:pt x="23667" y="27105"/>
                    <a:pt x="23855" y="28198"/>
                    <a:pt x="25083" y="28198"/>
                  </a:cubicBezTo>
                  <a:cubicBezTo>
                    <a:pt x="25120" y="28198"/>
                    <a:pt x="25158" y="28197"/>
                    <a:pt x="25197" y="28195"/>
                  </a:cubicBezTo>
                  <a:cubicBezTo>
                    <a:pt x="25345" y="28183"/>
                    <a:pt x="25455" y="28022"/>
                    <a:pt x="25593" y="28022"/>
                  </a:cubicBezTo>
                  <a:cubicBezTo>
                    <a:pt x="25664" y="28022"/>
                    <a:pt x="25742" y="28065"/>
                    <a:pt x="25836" y="28195"/>
                  </a:cubicBezTo>
                  <a:cubicBezTo>
                    <a:pt x="25923" y="28298"/>
                    <a:pt x="25767" y="28592"/>
                    <a:pt x="25612" y="28713"/>
                  </a:cubicBezTo>
                  <a:cubicBezTo>
                    <a:pt x="25318" y="28938"/>
                    <a:pt x="24903" y="29128"/>
                    <a:pt x="25283" y="29646"/>
                  </a:cubicBezTo>
                  <a:cubicBezTo>
                    <a:pt x="25508" y="29871"/>
                    <a:pt x="25802" y="30026"/>
                    <a:pt x="26113" y="30078"/>
                  </a:cubicBezTo>
                  <a:cubicBezTo>
                    <a:pt x="26172" y="30086"/>
                    <a:pt x="26229" y="30090"/>
                    <a:pt x="26283" y="30090"/>
                  </a:cubicBezTo>
                  <a:cubicBezTo>
                    <a:pt x="26710" y="30090"/>
                    <a:pt x="27006" y="29856"/>
                    <a:pt x="27098" y="29473"/>
                  </a:cubicBezTo>
                  <a:cubicBezTo>
                    <a:pt x="27115" y="29335"/>
                    <a:pt x="27098" y="29197"/>
                    <a:pt x="27029" y="29076"/>
                  </a:cubicBezTo>
                  <a:cubicBezTo>
                    <a:pt x="26976" y="28903"/>
                    <a:pt x="26992" y="28848"/>
                    <a:pt x="27041" y="28848"/>
                  </a:cubicBezTo>
                  <a:cubicBezTo>
                    <a:pt x="27105" y="28848"/>
                    <a:pt x="27225" y="28941"/>
                    <a:pt x="27322" y="28990"/>
                  </a:cubicBezTo>
                  <a:cubicBezTo>
                    <a:pt x="27824" y="29266"/>
                    <a:pt x="28463" y="29473"/>
                    <a:pt x="28169" y="30113"/>
                  </a:cubicBezTo>
                  <a:cubicBezTo>
                    <a:pt x="27945" y="30597"/>
                    <a:pt x="28117" y="31029"/>
                    <a:pt x="28809" y="31461"/>
                  </a:cubicBezTo>
                  <a:cubicBezTo>
                    <a:pt x="30199" y="32318"/>
                    <a:pt x="31628" y="32554"/>
                    <a:pt x="32898" y="32554"/>
                  </a:cubicBezTo>
                  <a:cubicBezTo>
                    <a:pt x="33522" y="32554"/>
                    <a:pt x="34108" y="32497"/>
                    <a:pt x="34633" y="32429"/>
                  </a:cubicBezTo>
                  <a:cubicBezTo>
                    <a:pt x="36672" y="32135"/>
                    <a:pt x="39299" y="31824"/>
                    <a:pt x="39299" y="29145"/>
                  </a:cubicBezTo>
                  <a:cubicBezTo>
                    <a:pt x="39299" y="28938"/>
                    <a:pt x="39541" y="28799"/>
                    <a:pt x="39592" y="28575"/>
                  </a:cubicBezTo>
                  <a:cubicBezTo>
                    <a:pt x="40024" y="26968"/>
                    <a:pt x="41804" y="26363"/>
                    <a:pt x="42496" y="24998"/>
                  </a:cubicBezTo>
                  <a:cubicBezTo>
                    <a:pt x="44224" y="21559"/>
                    <a:pt x="44362" y="17722"/>
                    <a:pt x="40232" y="13661"/>
                  </a:cubicBezTo>
                  <a:cubicBezTo>
                    <a:pt x="38953" y="12399"/>
                    <a:pt x="38037" y="10671"/>
                    <a:pt x="36309" y="9859"/>
                  </a:cubicBezTo>
                  <a:cubicBezTo>
                    <a:pt x="34494" y="9012"/>
                    <a:pt x="34080" y="7716"/>
                    <a:pt x="33509" y="6472"/>
                  </a:cubicBezTo>
                  <a:cubicBezTo>
                    <a:pt x="33388" y="5608"/>
                    <a:pt x="33008" y="4761"/>
                    <a:pt x="32213" y="4346"/>
                  </a:cubicBezTo>
                  <a:cubicBezTo>
                    <a:pt x="30658" y="3465"/>
                    <a:pt x="30278" y="2100"/>
                    <a:pt x="29414" y="942"/>
                  </a:cubicBezTo>
                  <a:cubicBezTo>
                    <a:pt x="29120" y="544"/>
                    <a:pt x="28947" y="78"/>
                    <a:pt x="28377" y="9"/>
                  </a:cubicBezTo>
                  <a:cubicBezTo>
                    <a:pt x="28330" y="3"/>
                    <a:pt x="28287" y="1"/>
                    <a:pt x="2824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616;p40"/>
            <p:cNvSpPr/>
            <p:nvPr/>
          </p:nvSpPr>
          <p:spPr>
            <a:xfrm>
              <a:off x="6442175" y="3238700"/>
              <a:ext cx="571625" cy="311800"/>
            </a:xfrm>
            <a:custGeom>
              <a:avLst/>
              <a:gdLst/>
              <a:ahLst/>
              <a:cxnLst/>
              <a:rect l="l" t="t" r="r" b="b"/>
              <a:pathLst>
                <a:path w="22865" h="12472" extrusionOk="0">
                  <a:moveTo>
                    <a:pt x="3070" y="1"/>
                  </a:moveTo>
                  <a:cubicBezTo>
                    <a:pt x="2939" y="1"/>
                    <a:pt x="2792" y="15"/>
                    <a:pt x="2627" y="46"/>
                  </a:cubicBezTo>
                  <a:cubicBezTo>
                    <a:pt x="1833" y="202"/>
                    <a:pt x="830" y="29"/>
                    <a:pt x="415" y="927"/>
                  </a:cubicBezTo>
                  <a:cubicBezTo>
                    <a:pt x="1" y="1826"/>
                    <a:pt x="934" y="1861"/>
                    <a:pt x="1400" y="2189"/>
                  </a:cubicBezTo>
                  <a:cubicBezTo>
                    <a:pt x="1504" y="2258"/>
                    <a:pt x="1366" y="2569"/>
                    <a:pt x="1435" y="2742"/>
                  </a:cubicBezTo>
                  <a:cubicBezTo>
                    <a:pt x="1757" y="3623"/>
                    <a:pt x="1963" y="4886"/>
                    <a:pt x="3062" y="4886"/>
                  </a:cubicBezTo>
                  <a:cubicBezTo>
                    <a:pt x="3084" y="4886"/>
                    <a:pt x="3106" y="4886"/>
                    <a:pt x="3129" y="4885"/>
                  </a:cubicBezTo>
                  <a:cubicBezTo>
                    <a:pt x="3207" y="4880"/>
                    <a:pt x="3284" y="4878"/>
                    <a:pt x="3360" y="4878"/>
                  </a:cubicBezTo>
                  <a:cubicBezTo>
                    <a:pt x="4698" y="4878"/>
                    <a:pt x="5731" y="5570"/>
                    <a:pt x="6810" y="6077"/>
                  </a:cubicBezTo>
                  <a:cubicBezTo>
                    <a:pt x="7328" y="6319"/>
                    <a:pt x="8019" y="7322"/>
                    <a:pt x="7207" y="8203"/>
                  </a:cubicBezTo>
                  <a:cubicBezTo>
                    <a:pt x="6913" y="8531"/>
                    <a:pt x="6948" y="8911"/>
                    <a:pt x="7121" y="9292"/>
                  </a:cubicBezTo>
                  <a:cubicBezTo>
                    <a:pt x="7274" y="9613"/>
                    <a:pt x="7597" y="9810"/>
                    <a:pt x="7934" y="9810"/>
                  </a:cubicBezTo>
                  <a:cubicBezTo>
                    <a:pt x="8014" y="9810"/>
                    <a:pt x="8095" y="9799"/>
                    <a:pt x="8175" y="9775"/>
                  </a:cubicBezTo>
                  <a:cubicBezTo>
                    <a:pt x="8275" y="9755"/>
                    <a:pt x="8368" y="9745"/>
                    <a:pt x="8457" y="9745"/>
                  </a:cubicBezTo>
                  <a:cubicBezTo>
                    <a:pt x="8811" y="9745"/>
                    <a:pt x="9087" y="9900"/>
                    <a:pt x="9419" y="10121"/>
                  </a:cubicBezTo>
                  <a:cubicBezTo>
                    <a:pt x="10079" y="10569"/>
                    <a:pt x="10930" y="10787"/>
                    <a:pt x="11688" y="10787"/>
                  </a:cubicBezTo>
                  <a:cubicBezTo>
                    <a:pt x="12538" y="10787"/>
                    <a:pt x="13270" y="10513"/>
                    <a:pt x="13480" y="9983"/>
                  </a:cubicBezTo>
                  <a:cubicBezTo>
                    <a:pt x="13648" y="9563"/>
                    <a:pt x="13555" y="9014"/>
                    <a:pt x="14230" y="9014"/>
                  </a:cubicBezTo>
                  <a:cubicBezTo>
                    <a:pt x="14250" y="9014"/>
                    <a:pt x="14271" y="9014"/>
                    <a:pt x="14293" y="9015"/>
                  </a:cubicBezTo>
                  <a:cubicBezTo>
                    <a:pt x="15036" y="9050"/>
                    <a:pt x="15381" y="9516"/>
                    <a:pt x="15450" y="10138"/>
                  </a:cubicBezTo>
                  <a:cubicBezTo>
                    <a:pt x="15640" y="11486"/>
                    <a:pt x="16522" y="11953"/>
                    <a:pt x="17697" y="11988"/>
                  </a:cubicBezTo>
                  <a:cubicBezTo>
                    <a:pt x="18224" y="11988"/>
                    <a:pt x="18870" y="12472"/>
                    <a:pt x="19366" y="12472"/>
                  </a:cubicBezTo>
                  <a:cubicBezTo>
                    <a:pt x="19602" y="12472"/>
                    <a:pt x="19804" y="12362"/>
                    <a:pt x="19944" y="12039"/>
                  </a:cubicBezTo>
                  <a:cubicBezTo>
                    <a:pt x="20289" y="11210"/>
                    <a:pt x="19287" y="10398"/>
                    <a:pt x="18596" y="9758"/>
                  </a:cubicBezTo>
                  <a:cubicBezTo>
                    <a:pt x="18164" y="9361"/>
                    <a:pt x="17420" y="8825"/>
                    <a:pt x="17749" y="8272"/>
                  </a:cubicBezTo>
                  <a:cubicBezTo>
                    <a:pt x="17984" y="7884"/>
                    <a:pt x="18253" y="7197"/>
                    <a:pt x="18937" y="7197"/>
                  </a:cubicBezTo>
                  <a:cubicBezTo>
                    <a:pt x="19107" y="7197"/>
                    <a:pt x="19302" y="7239"/>
                    <a:pt x="19529" y="7339"/>
                  </a:cubicBezTo>
                  <a:cubicBezTo>
                    <a:pt x="19732" y="7429"/>
                    <a:pt x="19935" y="7468"/>
                    <a:pt x="20135" y="7468"/>
                  </a:cubicBezTo>
                  <a:cubicBezTo>
                    <a:pt x="20854" y="7468"/>
                    <a:pt x="21544" y="6970"/>
                    <a:pt x="22138" y="6578"/>
                  </a:cubicBezTo>
                  <a:cubicBezTo>
                    <a:pt x="22795" y="6146"/>
                    <a:pt x="22864" y="5248"/>
                    <a:pt x="22311" y="4643"/>
                  </a:cubicBezTo>
                  <a:cubicBezTo>
                    <a:pt x="22115" y="4425"/>
                    <a:pt x="21948" y="4340"/>
                    <a:pt x="21799" y="4340"/>
                  </a:cubicBezTo>
                  <a:cubicBezTo>
                    <a:pt x="21465" y="4340"/>
                    <a:pt x="21227" y="4774"/>
                    <a:pt x="20963" y="5110"/>
                  </a:cubicBezTo>
                  <a:cubicBezTo>
                    <a:pt x="20756" y="5334"/>
                    <a:pt x="20479" y="5472"/>
                    <a:pt x="20168" y="5507"/>
                  </a:cubicBezTo>
                  <a:cubicBezTo>
                    <a:pt x="20112" y="5512"/>
                    <a:pt x="20051" y="5514"/>
                    <a:pt x="19986" y="5514"/>
                  </a:cubicBezTo>
                  <a:cubicBezTo>
                    <a:pt x="18639" y="5514"/>
                    <a:pt x="15548" y="4518"/>
                    <a:pt x="14344" y="3727"/>
                  </a:cubicBezTo>
                  <a:cubicBezTo>
                    <a:pt x="13999" y="3485"/>
                    <a:pt x="13636" y="3295"/>
                    <a:pt x="13238" y="3139"/>
                  </a:cubicBezTo>
                  <a:cubicBezTo>
                    <a:pt x="11925" y="2690"/>
                    <a:pt x="10473" y="2465"/>
                    <a:pt x="9298" y="1774"/>
                  </a:cubicBezTo>
                  <a:cubicBezTo>
                    <a:pt x="8770" y="1458"/>
                    <a:pt x="8301" y="1322"/>
                    <a:pt x="7877" y="1322"/>
                  </a:cubicBezTo>
                  <a:cubicBezTo>
                    <a:pt x="7093" y="1322"/>
                    <a:pt x="6459" y="1787"/>
                    <a:pt x="5876" y="2448"/>
                  </a:cubicBezTo>
                  <a:cubicBezTo>
                    <a:pt x="5497" y="2886"/>
                    <a:pt x="5240" y="3062"/>
                    <a:pt x="5050" y="3062"/>
                  </a:cubicBezTo>
                  <a:cubicBezTo>
                    <a:pt x="4739" y="3062"/>
                    <a:pt x="4614" y="2586"/>
                    <a:pt x="4442" y="2016"/>
                  </a:cubicBezTo>
                  <a:cubicBezTo>
                    <a:pt x="4193" y="1191"/>
                    <a:pt x="4266" y="1"/>
                    <a:pt x="307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617;p40"/>
            <p:cNvSpPr/>
            <p:nvPr/>
          </p:nvSpPr>
          <p:spPr>
            <a:xfrm>
              <a:off x="5898675" y="3029225"/>
              <a:ext cx="282150" cy="318450"/>
            </a:xfrm>
            <a:custGeom>
              <a:avLst/>
              <a:gdLst/>
              <a:ahLst/>
              <a:cxnLst/>
              <a:rect l="l" t="t" r="r" b="b"/>
              <a:pathLst>
                <a:path w="11286" h="12738" extrusionOk="0">
                  <a:moveTo>
                    <a:pt x="8163" y="0"/>
                  </a:moveTo>
                  <a:cubicBezTo>
                    <a:pt x="7646" y="0"/>
                    <a:pt x="7307" y="634"/>
                    <a:pt x="7121" y="1115"/>
                  </a:cubicBezTo>
                  <a:cubicBezTo>
                    <a:pt x="6498" y="2618"/>
                    <a:pt x="5081" y="3362"/>
                    <a:pt x="4027" y="4450"/>
                  </a:cubicBezTo>
                  <a:cubicBezTo>
                    <a:pt x="3562" y="4916"/>
                    <a:pt x="2753" y="5709"/>
                    <a:pt x="2170" y="5709"/>
                  </a:cubicBezTo>
                  <a:cubicBezTo>
                    <a:pt x="2125" y="5709"/>
                    <a:pt x="2082" y="5704"/>
                    <a:pt x="2040" y="5695"/>
                  </a:cubicBezTo>
                  <a:cubicBezTo>
                    <a:pt x="1767" y="5631"/>
                    <a:pt x="1536" y="5602"/>
                    <a:pt x="1339" y="5602"/>
                  </a:cubicBezTo>
                  <a:cubicBezTo>
                    <a:pt x="150" y="5602"/>
                    <a:pt x="215" y="6659"/>
                    <a:pt x="52" y="7475"/>
                  </a:cubicBezTo>
                  <a:cubicBezTo>
                    <a:pt x="1" y="9410"/>
                    <a:pt x="1625" y="11518"/>
                    <a:pt x="3267" y="12123"/>
                  </a:cubicBezTo>
                  <a:cubicBezTo>
                    <a:pt x="3638" y="12262"/>
                    <a:pt x="4019" y="12277"/>
                    <a:pt x="4389" y="12277"/>
                  </a:cubicBezTo>
                  <a:cubicBezTo>
                    <a:pt x="4488" y="12277"/>
                    <a:pt x="4586" y="12276"/>
                    <a:pt x="4683" y="12276"/>
                  </a:cubicBezTo>
                  <a:cubicBezTo>
                    <a:pt x="5034" y="12276"/>
                    <a:pt x="5369" y="12290"/>
                    <a:pt x="5669" y="12417"/>
                  </a:cubicBezTo>
                  <a:cubicBezTo>
                    <a:pt x="6156" y="12630"/>
                    <a:pt x="6559" y="12738"/>
                    <a:pt x="6895" y="12738"/>
                  </a:cubicBezTo>
                  <a:cubicBezTo>
                    <a:pt x="7678" y="12738"/>
                    <a:pt x="8093" y="12148"/>
                    <a:pt x="8348" y="10914"/>
                  </a:cubicBezTo>
                  <a:cubicBezTo>
                    <a:pt x="8572" y="9773"/>
                    <a:pt x="9073" y="8235"/>
                    <a:pt x="9937" y="7786"/>
                  </a:cubicBezTo>
                  <a:cubicBezTo>
                    <a:pt x="11268" y="7094"/>
                    <a:pt x="10577" y="6697"/>
                    <a:pt x="10231" y="6023"/>
                  </a:cubicBezTo>
                  <a:cubicBezTo>
                    <a:pt x="9782" y="5124"/>
                    <a:pt x="8797" y="4278"/>
                    <a:pt x="10058" y="3189"/>
                  </a:cubicBezTo>
                  <a:cubicBezTo>
                    <a:pt x="10404" y="2895"/>
                    <a:pt x="11285" y="2618"/>
                    <a:pt x="10853" y="1945"/>
                  </a:cubicBezTo>
                  <a:cubicBezTo>
                    <a:pt x="10266" y="1063"/>
                    <a:pt x="9402" y="286"/>
                    <a:pt x="8348" y="26"/>
                  </a:cubicBezTo>
                  <a:cubicBezTo>
                    <a:pt x="8284" y="9"/>
                    <a:pt x="8222" y="0"/>
                    <a:pt x="816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618;p40"/>
            <p:cNvSpPr/>
            <p:nvPr/>
          </p:nvSpPr>
          <p:spPr>
            <a:xfrm>
              <a:off x="5544400" y="3065225"/>
              <a:ext cx="541800" cy="430700"/>
            </a:xfrm>
            <a:custGeom>
              <a:avLst/>
              <a:gdLst/>
              <a:ahLst/>
              <a:cxnLst/>
              <a:rect l="l" t="t" r="r" b="b"/>
              <a:pathLst>
                <a:path w="21672" h="17228" extrusionOk="0">
                  <a:moveTo>
                    <a:pt x="7484" y="4583"/>
                  </a:moveTo>
                  <a:lnTo>
                    <a:pt x="7484" y="4583"/>
                  </a:lnTo>
                  <a:cubicBezTo>
                    <a:pt x="7486" y="4586"/>
                    <a:pt x="7488" y="4589"/>
                    <a:pt x="7491" y="4592"/>
                  </a:cubicBezTo>
                  <a:lnTo>
                    <a:pt x="7491" y="4592"/>
                  </a:lnTo>
                  <a:cubicBezTo>
                    <a:pt x="7494" y="4595"/>
                    <a:pt x="7498" y="4597"/>
                    <a:pt x="7501" y="4600"/>
                  </a:cubicBezTo>
                  <a:lnTo>
                    <a:pt x="7484" y="4583"/>
                  </a:lnTo>
                  <a:close/>
                  <a:moveTo>
                    <a:pt x="1210" y="0"/>
                  </a:moveTo>
                  <a:cubicBezTo>
                    <a:pt x="910" y="0"/>
                    <a:pt x="646" y="84"/>
                    <a:pt x="415" y="314"/>
                  </a:cubicBezTo>
                  <a:cubicBezTo>
                    <a:pt x="1" y="712"/>
                    <a:pt x="260" y="1127"/>
                    <a:pt x="571" y="1403"/>
                  </a:cubicBezTo>
                  <a:cubicBezTo>
                    <a:pt x="1833" y="2561"/>
                    <a:pt x="2939" y="3874"/>
                    <a:pt x="3872" y="5309"/>
                  </a:cubicBezTo>
                  <a:cubicBezTo>
                    <a:pt x="5894" y="8264"/>
                    <a:pt x="6948" y="12014"/>
                    <a:pt x="10663" y="13552"/>
                  </a:cubicBezTo>
                  <a:cubicBezTo>
                    <a:pt x="10715" y="13587"/>
                    <a:pt x="10733" y="13656"/>
                    <a:pt x="10733" y="13725"/>
                  </a:cubicBezTo>
                  <a:cubicBezTo>
                    <a:pt x="10007" y="15522"/>
                    <a:pt x="11579" y="15401"/>
                    <a:pt x="12478" y="15660"/>
                  </a:cubicBezTo>
                  <a:cubicBezTo>
                    <a:pt x="14932" y="16334"/>
                    <a:pt x="17420" y="16801"/>
                    <a:pt x="19961" y="17043"/>
                  </a:cubicBezTo>
                  <a:cubicBezTo>
                    <a:pt x="20276" y="17079"/>
                    <a:pt x="20618" y="17227"/>
                    <a:pt x="20904" y="17227"/>
                  </a:cubicBezTo>
                  <a:cubicBezTo>
                    <a:pt x="21167" y="17227"/>
                    <a:pt x="21382" y="17101"/>
                    <a:pt x="21482" y="16645"/>
                  </a:cubicBezTo>
                  <a:cubicBezTo>
                    <a:pt x="21672" y="15816"/>
                    <a:pt x="20842" y="15626"/>
                    <a:pt x="20306" y="15280"/>
                  </a:cubicBezTo>
                  <a:cubicBezTo>
                    <a:pt x="18129" y="13932"/>
                    <a:pt x="15502" y="14347"/>
                    <a:pt x="13204" y="13448"/>
                  </a:cubicBezTo>
                  <a:cubicBezTo>
                    <a:pt x="13103" y="13410"/>
                    <a:pt x="12986" y="13400"/>
                    <a:pt x="12863" y="13400"/>
                  </a:cubicBezTo>
                  <a:cubicBezTo>
                    <a:pt x="12726" y="13400"/>
                    <a:pt x="12582" y="13412"/>
                    <a:pt x="12448" y="13412"/>
                  </a:cubicBezTo>
                  <a:cubicBezTo>
                    <a:pt x="12162" y="13412"/>
                    <a:pt x="11919" y="13355"/>
                    <a:pt x="11873" y="12999"/>
                  </a:cubicBezTo>
                  <a:cubicBezTo>
                    <a:pt x="11769" y="12221"/>
                    <a:pt x="11614" y="11288"/>
                    <a:pt x="12409" y="10666"/>
                  </a:cubicBezTo>
                  <a:cubicBezTo>
                    <a:pt x="12979" y="10199"/>
                    <a:pt x="12806" y="9836"/>
                    <a:pt x="12478" y="9249"/>
                  </a:cubicBezTo>
                  <a:cubicBezTo>
                    <a:pt x="11908" y="8195"/>
                    <a:pt x="10352" y="8558"/>
                    <a:pt x="10076" y="7849"/>
                  </a:cubicBezTo>
                  <a:cubicBezTo>
                    <a:pt x="9542" y="6419"/>
                    <a:pt x="8354" y="5659"/>
                    <a:pt x="7491" y="4592"/>
                  </a:cubicBezTo>
                  <a:lnTo>
                    <a:pt x="7491" y="4592"/>
                  </a:lnTo>
                  <a:cubicBezTo>
                    <a:pt x="6993" y="4179"/>
                    <a:pt x="6512" y="3733"/>
                    <a:pt x="5980" y="3339"/>
                  </a:cubicBezTo>
                  <a:cubicBezTo>
                    <a:pt x="4563" y="2285"/>
                    <a:pt x="3682" y="522"/>
                    <a:pt x="1763" y="72"/>
                  </a:cubicBezTo>
                  <a:cubicBezTo>
                    <a:pt x="1567" y="28"/>
                    <a:pt x="1383" y="0"/>
                    <a:pt x="121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619;p40"/>
            <p:cNvSpPr/>
            <p:nvPr/>
          </p:nvSpPr>
          <p:spPr>
            <a:xfrm>
              <a:off x="4388700" y="3530600"/>
              <a:ext cx="227275" cy="395425"/>
            </a:xfrm>
            <a:custGeom>
              <a:avLst/>
              <a:gdLst/>
              <a:ahLst/>
              <a:cxnLst/>
              <a:rect l="l" t="t" r="r" b="b"/>
              <a:pathLst>
                <a:path w="9091" h="15817" extrusionOk="0">
                  <a:moveTo>
                    <a:pt x="7622" y="0"/>
                  </a:moveTo>
                  <a:cubicBezTo>
                    <a:pt x="7155" y="0"/>
                    <a:pt x="6965" y="363"/>
                    <a:pt x="6740" y="761"/>
                  </a:cubicBezTo>
                  <a:cubicBezTo>
                    <a:pt x="5963" y="2212"/>
                    <a:pt x="5323" y="3802"/>
                    <a:pt x="3405" y="4200"/>
                  </a:cubicBezTo>
                  <a:cubicBezTo>
                    <a:pt x="2645" y="4338"/>
                    <a:pt x="2247" y="4891"/>
                    <a:pt x="2109" y="5738"/>
                  </a:cubicBezTo>
                  <a:cubicBezTo>
                    <a:pt x="1781" y="7587"/>
                    <a:pt x="1971" y="9471"/>
                    <a:pt x="917" y="11285"/>
                  </a:cubicBezTo>
                  <a:cubicBezTo>
                    <a:pt x="1" y="12910"/>
                    <a:pt x="1660" y="15813"/>
                    <a:pt x="3077" y="15813"/>
                  </a:cubicBezTo>
                  <a:cubicBezTo>
                    <a:pt x="3125" y="15815"/>
                    <a:pt x="3172" y="15816"/>
                    <a:pt x="3219" y="15816"/>
                  </a:cubicBezTo>
                  <a:cubicBezTo>
                    <a:pt x="4640" y="15816"/>
                    <a:pt x="5279" y="14808"/>
                    <a:pt x="5496" y="13670"/>
                  </a:cubicBezTo>
                  <a:cubicBezTo>
                    <a:pt x="6049" y="11095"/>
                    <a:pt x="7034" y="8676"/>
                    <a:pt x="8002" y="6256"/>
                  </a:cubicBezTo>
                  <a:cubicBezTo>
                    <a:pt x="8745" y="4373"/>
                    <a:pt x="9091" y="2645"/>
                    <a:pt x="8192" y="778"/>
                  </a:cubicBezTo>
                  <a:cubicBezTo>
                    <a:pt x="8054" y="467"/>
                    <a:pt x="8106" y="18"/>
                    <a:pt x="762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620;p40"/>
            <p:cNvSpPr/>
            <p:nvPr/>
          </p:nvSpPr>
          <p:spPr>
            <a:xfrm>
              <a:off x="6438300" y="1893850"/>
              <a:ext cx="267450" cy="418275"/>
            </a:xfrm>
            <a:custGeom>
              <a:avLst/>
              <a:gdLst/>
              <a:ahLst/>
              <a:cxnLst/>
              <a:rect l="l" t="t" r="r" b="b"/>
              <a:pathLst>
                <a:path w="10698" h="16731" extrusionOk="0">
                  <a:moveTo>
                    <a:pt x="4909" y="1"/>
                  </a:moveTo>
                  <a:cubicBezTo>
                    <a:pt x="4667" y="1"/>
                    <a:pt x="4504" y="61"/>
                    <a:pt x="4562" y="216"/>
                  </a:cubicBezTo>
                  <a:cubicBezTo>
                    <a:pt x="5064" y="1633"/>
                    <a:pt x="3992" y="3465"/>
                    <a:pt x="5444" y="4502"/>
                  </a:cubicBezTo>
                  <a:cubicBezTo>
                    <a:pt x="6654" y="5366"/>
                    <a:pt x="6515" y="6627"/>
                    <a:pt x="6913" y="7647"/>
                  </a:cubicBezTo>
                  <a:cubicBezTo>
                    <a:pt x="6804" y="8207"/>
                    <a:pt x="6835" y="9062"/>
                    <a:pt x="6426" y="9062"/>
                  </a:cubicBezTo>
                  <a:cubicBezTo>
                    <a:pt x="6380" y="9062"/>
                    <a:pt x="6330" y="9052"/>
                    <a:pt x="6273" y="9029"/>
                  </a:cubicBezTo>
                  <a:cubicBezTo>
                    <a:pt x="6019" y="8928"/>
                    <a:pt x="5817" y="8884"/>
                    <a:pt x="5657" y="8884"/>
                  </a:cubicBezTo>
                  <a:cubicBezTo>
                    <a:pt x="5131" y="8884"/>
                    <a:pt x="5047" y="9360"/>
                    <a:pt x="4995" y="9876"/>
                  </a:cubicBezTo>
                  <a:cubicBezTo>
                    <a:pt x="4925" y="10533"/>
                    <a:pt x="4614" y="10757"/>
                    <a:pt x="4044" y="10896"/>
                  </a:cubicBezTo>
                  <a:cubicBezTo>
                    <a:pt x="726" y="11673"/>
                    <a:pt x="0" y="13229"/>
                    <a:pt x="1659" y="16028"/>
                  </a:cubicBezTo>
                  <a:cubicBezTo>
                    <a:pt x="1834" y="16314"/>
                    <a:pt x="1935" y="16730"/>
                    <a:pt x="2351" y="16730"/>
                  </a:cubicBezTo>
                  <a:cubicBezTo>
                    <a:pt x="2389" y="16730"/>
                    <a:pt x="2429" y="16727"/>
                    <a:pt x="2471" y="16720"/>
                  </a:cubicBezTo>
                  <a:cubicBezTo>
                    <a:pt x="3007" y="16633"/>
                    <a:pt x="3197" y="16236"/>
                    <a:pt x="3301" y="15752"/>
                  </a:cubicBezTo>
                  <a:cubicBezTo>
                    <a:pt x="3405" y="15251"/>
                    <a:pt x="3301" y="14784"/>
                    <a:pt x="4009" y="14542"/>
                  </a:cubicBezTo>
                  <a:cubicBezTo>
                    <a:pt x="5651" y="13955"/>
                    <a:pt x="7241" y="13194"/>
                    <a:pt x="8866" y="12555"/>
                  </a:cubicBezTo>
                  <a:cubicBezTo>
                    <a:pt x="9298" y="12399"/>
                    <a:pt x="9643" y="12261"/>
                    <a:pt x="9799" y="11829"/>
                  </a:cubicBezTo>
                  <a:cubicBezTo>
                    <a:pt x="10300" y="10308"/>
                    <a:pt x="8866" y="5746"/>
                    <a:pt x="7604" y="4709"/>
                  </a:cubicBezTo>
                  <a:cubicBezTo>
                    <a:pt x="7397" y="4536"/>
                    <a:pt x="6809" y="4571"/>
                    <a:pt x="7016" y="4139"/>
                  </a:cubicBezTo>
                  <a:cubicBezTo>
                    <a:pt x="7082" y="4008"/>
                    <a:pt x="7166" y="3963"/>
                    <a:pt x="7262" y="3963"/>
                  </a:cubicBezTo>
                  <a:cubicBezTo>
                    <a:pt x="7468" y="3963"/>
                    <a:pt x="7725" y="4173"/>
                    <a:pt x="7950" y="4173"/>
                  </a:cubicBezTo>
                  <a:cubicBezTo>
                    <a:pt x="7979" y="4174"/>
                    <a:pt x="8009" y="4175"/>
                    <a:pt x="8039" y="4175"/>
                  </a:cubicBezTo>
                  <a:cubicBezTo>
                    <a:pt x="9008" y="4175"/>
                    <a:pt x="9913" y="3634"/>
                    <a:pt x="10265" y="2946"/>
                  </a:cubicBezTo>
                  <a:cubicBezTo>
                    <a:pt x="10697" y="2117"/>
                    <a:pt x="9695" y="1667"/>
                    <a:pt x="8987" y="1581"/>
                  </a:cubicBezTo>
                  <a:cubicBezTo>
                    <a:pt x="7811" y="1443"/>
                    <a:pt x="6930" y="786"/>
                    <a:pt x="5962" y="250"/>
                  </a:cubicBezTo>
                  <a:cubicBezTo>
                    <a:pt x="5704" y="111"/>
                    <a:pt x="5235" y="1"/>
                    <a:pt x="490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621;p40"/>
            <p:cNvSpPr/>
            <p:nvPr/>
          </p:nvSpPr>
          <p:spPr>
            <a:xfrm>
              <a:off x="6901875" y="4220725"/>
              <a:ext cx="468775" cy="354550"/>
            </a:xfrm>
            <a:custGeom>
              <a:avLst/>
              <a:gdLst/>
              <a:ahLst/>
              <a:cxnLst/>
              <a:rect l="l" t="t" r="r" b="b"/>
              <a:pathLst>
                <a:path w="18751" h="14182" extrusionOk="0">
                  <a:moveTo>
                    <a:pt x="15666" y="0"/>
                  </a:moveTo>
                  <a:cubicBezTo>
                    <a:pt x="15588" y="0"/>
                    <a:pt x="15504" y="9"/>
                    <a:pt x="15415" y="28"/>
                  </a:cubicBezTo>
                  <a:cubicBezTo>
                    <a:pt x="14690" y="184"/>
                    <a:pt x="14759" y="772"/>
                    <a:pt x="14897" y="1290"/>
                  </a:cubicBezTo>
                  <a:cubicBezTo>
                    <a:pt x="15294" y="2845"/>
                    <a:pt x="14880" y="4038"/>
                    <a:pt x="13463" y="4850"/>
                  </a:cubicBezTo>
                  <a:cubicBezTo>
                    <a:pt x="13013" y="5109"/>
                    <a:pt x="12823" y="5472"/>
                    <a:pt x="13065" y="5991"/>
                  </a:cubicBezTo>
                  <a:cubicBezTo>
                    <a:pt x="13324" y="6578"/>
                    <a:pt x="12823" y="6803"/>
                    <a:pt x="12512" y="7097"/>
                  </a:cubicBezTo>
                  <a:cubicBezTo>
                    <a:pt x="12410" y="7191"/>
                    <a:pt x="12303" y="7233"/>
                    <a:pt x="12200" y="7233"/>
                  </a:cubicBezTo>
                  <a:cubicBezTo>
                    <a:pt x="12041" y="7233"/>
                    <a:pt x="11891" y="7133"/>
                    <a:pt x="11786" y="6976"/>
                  </a:cubicBezTo>
                  <a:cubicBezTo>
                    <a:pt x="11531" y="6610"/>
                    <a:pt x="11284" y="6477"/>
                    <a:pt x="11039" y="6477"/>
                  </a:cubicBezTo>
                  <a:cubicBezTo>
                    <a:pt x="10705" y="6477"/>
                    <a:pt x="10373" y="6726"/>
                    <a:pt x="10024" y="6976"/>
                  </a:cubicBezTo>
                  <a:cubicBezTo>
                    <a:pt x="8797" y="7891"/>
                    <a:pt x="7811" y="9188"/>
                    <a:pt x="6308" y="9637"/>
                  </a:cubicBezTo>
                  <a:cubicBezTo>
                    <a:pt x="4303" y="10242"/>
                    <a:pt x="2696" y="11572"/>
                    <a:pt x="812" y="12385"/>
                  </a:cubicBezTo>
                  <a:cubicBezTo>
                    <a:pt x="242" y="12627"/>
                    <a:pt x="0" y="13214"/>
                    <a:pt x="692" y="13577"/>
                  </a:cubicBezTo>
                  <a:cubicBezTo>
                    <a:pt x="1262" y="13888"/>
                    <a:pt x="1936" y="13992"/>
                    <a:pt x="2610" y="14182"/>
                  </a:cubicBezTo>
                  <a:cubicBezTo>
                    <a:pt x="3819" y="13854"/>
                    <a:pt x="4943" y="13249"/>
                    <a:pt x="5893" y="12436"/>
                  </a:cubicBezTo>
                  <a:cubicBezTo>
                    <a:pt x="7829" y="10743"/>
                    <a:pt x="10144" y="9447"/>
                    <a:pt x="12357" y="8496"/>
                  </a:cubicBezTo>
                  <a:cubicBezTo>
                    <a:pt x="14396" y="7615"/>
                    <a:pt x="15847" y="6042"/>
                    <a:pt x="17817" y="5213"/>
                  </a:cubicBezTo>
                  <a:cubicBezTo>
                    <a:pt x="18301" y="4988"/>
                    <a:pt x="18751" y="4452"/>
                    <a:pt x="18612" y="3848"/>
                  </a:cubicBezTo>
                  <a:cubicBezTo>
                    <a:pt x="18539" y="3538"/>
                    <a:pt x="18402" y="3442"/>
                    <a:pt x="18239" y="3442"/>
                  </a:cubicBezTo>
                  <a:cubicBezTo>
                    <a:pt x="18019" y="3442"/>
                    <a:pt x="17752" y="3615"/>
                    <a:pt x="17524" y="3675"/>
                  </a:cubicBezTo>
                  <a:cubicBezTo>
                    <a:pt x="17487" y="3682"/>
                    <a:pt x="17451" y="3686"/>
                    <a:pt x="17417" y="3686"/>
                  </a:cubicBezTo>
                  <a:cubicBezTo>
                    <a:pt x="17207" y="3686"/>
                    <a:pt x="17050" y="3554"/>
                    <a:pt x="17109" y="3346"/>
                  </a:cubicBezTo>
                  <a:cubicBezTo>
                    <a:pt x="17385" y="2431"/>
                    <a:pt x="16625" y="1791"/>
                    <a:pt x="16556" y="962"/>
                  </a:cubicBezTo>
                  <a:cubicBezTo>
                    <a:pt x="16526" y="461"/>
                    <a:pt x="16229" y="0"/>
                    <a:pt x="1566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622;p40"/>
            <p:cNvSpPr/>
            <p:nvPr/>
          </p:nvSpPr>
          <p:spPr>
            <a:xfrm>
              <a:off x="6306100" y="2654825"/>
              <a:ext cx="232875" cy="385425"/>
            </a:xfrm>
            <a:custGeom>
              <a:avLst/>
              <a:gdLst/>
              <a:ahLst/>
              <a:cxnLst/>
              <a:rect l="l" t="t" r="r" b="b"/>
              <a:pathLst>
                <a:path w="9315" h="15417" extrusionOk="0">
                  <a:moveTo>
                    <a:pt x="6907" y="9941"/>
                  </a:moveTo>
                  <a:cubicBezTo>
                    <a:pt x="6738" y="10523"/>
                    <a:pt x="6645" y="11167"/>
                    <a:pt x="5910" y="11304"/>
                  </a:cubicBezTo>
                  <a:cubicBezTo>
                    <a:pt x="5905" y="11305"/>
                    <a:pt x="5899" y="11305"/>
                    <a:pt x="5892" y="11305"/>
                  </a:cubicBezTo>
                  <a:cubicBezTo>
                    <a:pt x="5767" y="11305"/>
                    <a:pt x="5547" y="11146"/>
                    <a:pt x="5547" y="11097"/>
                  </a:cubicBezTo>
                  <a:cubicBezTo>
                    <a:pt x="5616" y="10270"/>
                    <a:pt x="6304" y="10147"/>
                    <a:pt x="6907" y="9941"/>
                  </a:cubicBezTo>
                  <a:close/>
                  <a:moveTo>
                    <a:pt x="2345" y="1"/>
                  </a:moveTo>
                  <a:cubicBezTo>
                    <a:pt x="2049" y="1"/>
                    <a:pt x="1708" y="93"/>
                    <a:pt x="1419" y="93"/>
                  </a:cubicBezTo>
                  <a:cubicBezTo>
                    <a:pt x="1383" y="93"/>
                    <a:pt x="1348" y="92"/>
                    <a:pt x="1313" y="88"/>
                  </a:cubicBezTo>
                  <a:cubicBezTo>
                    <a:pt x="1306" y="88"/>
                    <a:pt x="1299" y="88"/>
                    <a:pt x="1292" y="88"/>
                  </a:cubicBezTo>
                  <a:cubicBezTo>
                    <a:pt x="885" y="88"/>
                    <a:pt x="504" y="561"/>
                    <a:pt x="639" y="883"/>
                  </a:cubicBezTo>
                  <a:cubicBezTo>
                    <a:pt x="1244" y="2283"/>
                    <a:pt x="0" y="3977"/>
                    <a:pt x="1348" y="5273"/>
                  </a:cubicBezTo>
                  <a:cubicBezTo>
                    <a:pt x="1538" y="5446"/>
                    <a:pt x="1383" y="5964"/>
                    <a:pt x="1538" y="6241"/>
                  </a:cubicBezTo>
                  <a:cubicBezTo>
                    <a:pt x="1851" y="6738"/>
                    <a:pt x="1941" y="7889"/>
                    <a:pt x="2501" y="7889"/>
                  </a:cubicBezTo>
                  <a:cubicBezTo>
                    <a:pt x="2623" y="7889"/>
                    <a:pt x="2766" y="7836"/>
                    <a:pt x="2938" y="7710"/>
                  </a:cubicBezTo>
                  <a:cubicBezTo>
                    <a:pt x="3345" y="7411"/>
                    <a:pt x="3664" y="7306"/>
                    <a:pt x="3951" y="7306"/>
                  </a:cubicBezTo>
                  <a:cubicBezTo>
                    <a:pt x="4345" y="7306"/>
                    <a:pt x="4678" y="7505"/>
                    <a:pt x="5098" y="7675"/>
                  </a:cubicBezTo>
                  <a:cubicBezTo>
                    <a:pt x="5375" y="7796"/>
                    <a:pt x="5651" y="7848"/>
                    <a:pt x="5668" y="8176"/>
                  </a:cubicBezTo>
                  <a:cubicBezTo>
                    <a:pt x="5668" y="8297"/>
                    <a:pt x="5547" y="8401"/>
                    <a:pt x="5478" y="8504"/>
                  </a:cubicBezTo>
                  <a:cubicBezTo>
                    <a:pt x="5288" y="8384"/>
                    <a:pt x="5098" y="8263"/>
                    <a:pt x="4908" y="8107"/>
                  </a:cubicBezTo>
                  <a:cubicBezTo>
                    <a:pt x="4670" y="7869"/>
                    <a:pt x="4349" y="7740"/>
                    <a:pt x="4020" y="7740"/>
                  </a:cubicBezTo>
                  <a:cubicBezTo>
                    <a:pt x="3895" y="7740"/>
                    <a:pt x="3770" y="7758"/>
                    <a:pt x="3646" y="7796"/>
                  </a:cubicBezTo>
                  <a:cubicBezTo>
                    <a:pt x="3059" y="7951"/>
                    <a:pt x="3284" y="8470"/>
                    <a:pt x="3249" y="8850"/>
                  </a:cubicBezTo>
                  <a:cubicBezTo>
                    <a:pt x="3180" y="10008"/>
                    <a:pt x="4701" y="11270"/>
                    <a:pt x="4580" y="11408"/>
                  </a:cubicBezTo>
                  <a:cubicBezTo>
                    <a:pt x="3042" y="13170"/>
                    <a:pt x="4251" y="13205"/>
                    <a:pt x="5599" y="13758"/>
                  </a:cubicBezTo>
                  <a:cubicBezTo>
                    <a:pt x="6014" y="13948"/>
                    <a:pt x="6429" y="15244"/>
                    <a:pt x="7379" y="15400"/>
                  </a:cubicBezTo>
                  <a:cubicBezTo>
                    <a:pt x="7454" y="15411"/>
                    <a:pt x="7523" y="15417"/>
                    <a:pt x="7586" y="15417"/>
                  </a:cubicBezTo>
                  <a:cubicBezTo>
                    <a:pt x="8462" y="15417"/>
                    <a:pt x="8316" y="14362"/>
                    <a:pt x="8606" y="13879"/>
                  </a:cubicBezTo>
                  <a:cubicBezTo>
                    <a:pt x="9315" y="12687"/>
                    <a:pt x="8554" y="11529"/>
                    <a:pt x="8105" y="10423"/>
                  </a:cubicBezTo>
                  <a:cubicBezTo>
                    <a:pt x="7967" y="10058"/>
                    <a:pt x="7709" y="9812"/>
                    <a:pt x="7353" y="9812"/>
                  </a:cubicBezTo>
                  <a:cubicBezTo>
                    <a:pt x="7222" y="9812"/>
                    <a:pt x="7078" y="9845"/>
                    <a:pt x="6922" y="9917"/>
                  </a:cubicBezTo>
                  <a:lnTo>
                    <a:pt x="6922" y="9917"/>
                  </a:lnTo>
                  <a:cubicBezTo>
                    <a:pt x="7290" y="9072"/>
                    <a:pt x="8114" y="7913"/>
                    <a:pt x="7103" y="7433"/>
                  </a:cubicBezTo>
                  <a:cubicBezTo>
                    <a:pt x="5789" y="6828"/>
                    <a:pt x="5530" y="5048"/>
                    <a:pt x="3854" y="4927"/>
                  </a:cubicBezTo>
                  <a:cubicBezTo>
                    <a:pt x="3335" y="4893"/>
                    <a:pt x="2886" y="4167"/>
                    <a:pt x="3318" y="3424"/>
                  </a:cubicBezTo>
                  <a:cubicBezTo>
                    <a:pt x="3975" y="2318"/>
                    <a:pt x="3353" y="1298"/>
                    <a:pt x="2955" y="348"/>
                  </a:cubicBezTo>
                  <a:cubicBezTo>
                    <a:pt x="2833" y="73"/>
                    <a:pt x="2607" y="1"/>
                    <a:pt x="234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623;p40"/>
            <p:cNvSpPr/>
            <p:nvPr/>
          </p:nvSpPr>
          <p:spPr>
            <a:xfrm>
              <a:off x="6139750" y="3178550"/>
              <a:ext cx="185375" cy="227425"/>
            </a:xfrm>
            <a:custGeom>
              <a:avLst/>
              <a:gdLst/>
              <a:ahLst/>
              <a:cxnLst/>
              <a:rect l="l" t="t" r="r" b="b"/>
              <a:pathLst>
                <a:path w="7415" h="9097" extrusionOk="0">
                  <a:moveTo>
                    <a:pt x="6576" y="0"/>
                  </a:moveTo>
                  <a:cubicBezTo>
                    <a:pt x="6440" y="0"/>
                    <a:pt x="6314" y="46"/>
                    <a:pt x="6222" y="154"/>
                  </a:cubicBezTo>
                  <a:cubicBezTo>
                    <a:pt x="5928" y="483"/>
                    <a:pt x="5611" y="592"/>
                    <a:pt x="5290" y="592"/>
                  </a:cubicBezTo>
                  <a:cubicBezTo>
                    <a:pt x="4988" y="592"/>
                    <a:pt x="4683" y="496"/>
                    <a:pt x="4390" y="396"/>
                  </a:cubicBezTo>
                  <a:cubicBezTo>
                    <a:pt x="3964" y="242"/>
                    <a:pt x="3597" y="173"/>
                    <a:pt x="3279" y="173"/>
                  </a:cubicBezTo>
                  <a:cubicBezTo>
                    <a:pt x="1986" y="173"/>
                    <a:pt x="1492" y="1318"/>
                    <a:pt x="1020" y="2608"/>
                  </a:cubicBezTo>
                  <a:cubicBezTo>
                    <a:pt x="364" y="4353"/>
                    <a:pt x="1" y="6064"/>
                    <a:pt x="796" y="7360"/>
                  </a:cubicBezTo>
                  <a:cubicBezTo>
                    <a:pt x="847" y="8362"/>
                    <a:pt x="761" y="8984"/>
                    <a:pt x="1470" y="9088"/>
                  </a:cubicBezTo>
                  <a:cubicBezTo>
                    <a:pt x="1519" y="9094"/>
                    <a:pt x="1568" y="9097"/>
                    <a:pt x="1614" y="9097"/>
                  </a:cubicBezTo>
                  <a:cubicBezTo>
                    <a:pt x="2117" y="9097"/>
                    <a:pt x="2435" y="8762"/>
                    <a:pt x="2593" y="8224"/>
                  </a:cubicBezTo>
                  <a:cubicBezTo>
                    <a:pt x="2634" y="8075"/>
                    <a:pt x="2578" y="7743"/>
                    <a:pt x="2746" y="7743"/>
                  </a:cubicBezTo>
                  <a:cubicBezTo>
                    <a:pt x="2792" y="7743"/>
                    <a:pt x="2854" y="7768"/>
                    <a:pt x="2938" y="7827"/>
                  </a:cubicBezTo>
                  <a:cubicBezTo>
                    <a:pt x="3173" y="7995"/>
                    <a:pt x="3380" y="8062"/>
                    <a:pt x="3567" y="8062"/>
                  </a:cubicBezTo>
                  <a:cubicBezTo>
                    <a:pt x="4013" y="8062"/>
                    <a:pt x="4340" y="7677"/>
                    <a:pt x="4632" y="7360"/>
                  </a:cubicBezTo>
                  <a:cubicBezTo>
                    <a:pt x="5116" y="6842"/>
                    <a:pt x="4563" y="6358"/>
                    <a:pt x="4373" y="5839"/>
                  </a:cubicBezTo>
                  <a:cubicBezTo>
                    <a:pt x="4183" y="5321"/>
                    <a:pt x="3491" y="4750"/>
                    <a:pt x="4442" y="4249"/>
                  </a:cubicBezTo>
                  <a:cubicBezTo>
                    <a:pt x="4943" y="3990"/>
                    <a:pt x="5790" y="3852"/>
                    <a:pt x="5427" y="3057"/>
                  </a:cubicBezTo>
                  <a:cubicBezTo>
                    <a:pt x="5274" y="2713"/>
                    <a:pt x="5030" y="2616"/>
                    <a:pt x="4752" y="2616"/>
                  </a:cubicBezTo>
                  <a:cubicBezTo>
                    <a:pt x="4400" y="2616"/>
                    <a:pt x="3994" y="2771"/>
                    <a:pt x="3647" y="2780"/>
                  </a:cubicBezTo>
                  <a:cubicBezTo>
                    <a:pt x="3388" y="2815"/>
                    <a:pt x="3129" y="2850"/>
                    <a:pt x="2887" y="2919"/>
                  </a:cubicBezTo>
                  <a:cubicBezTo>
                    <a:pt x="2887" y="2746"/>
                    <a:pt x="2800" y="2487"/>
                    <a:pt x="2887" y="2435"/>
                  </a:cubicBezTo>
                  <a:cubicBezTo>
                    <a:pt x="3111" y="2262"/>
                    <a:pt x="3405" y="2037"/>
                    <a:pt x="3664" y="2037"/>
                  </a:cubicBezTo>
                  <a:cubicBezTo>
                    <a:pt x="4321" y="2055"/>
                    <a:pt x="4995" y="2262"/>
                    <a:pt x="5634" y="2262"/>
                  </a:cubicBezTo>
                  <a:cubicBezTo>
                    <a:pt x="6481" y="2262"/>
                    <a:pt x="6861" y="1553"/>
                    <a:pt x="7242" y="931"/>
                  </a:cubicBezTo>
                  <a:cubicBezTo>
                    <a:pt x="7414" y="689"/>
                    <a:pt x="7328" y="344"/>
                    <a:pt x="7086" y="188"/>
                  </a:cubicBezTo>
                  <a:cubicBezTo>
                    <a:pt x="6932" y="73"/>
                    <a:pt x="6746" y="0"/>
                    <a:pt x="657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624;p40"/>
            <p:cNvSpPr/>
            <p:nvPr/>
          </p:nvSpPr>
          <p:spPr>
            <a:xfrm>
              <a:off x="4320000" y="1079225"/>
              <a:ext cx="260125" cy="163000"/>
            </a:xfrm>
            <a:custGeom>
              <a:avLst/>
              <a:gdLst/>
              <a:ahLst/>
              <a:cxnLst/>
              <a:rect l="l" t="t" r="r" b="b"/>
              <a:pathLst>
                <a:path w="10405" h="6520" extrusionOk="0">
                  <a:moveTo>
                    <a:pt x="8970" y="1"/>
                  </a:moveTo>
                  <a:cubicBezTo>
                    <a:pt x="6620" y="778"/>
                    <a:pt x="3786" y="294"/>
                    <a:pt x="1764" y="2576"/>
                  </a:cubicBezTo>
                  <a:cubicBezTo>
                    <a:pt x="502" y="3993"/>
                    <a:pt x="1" y="5410"/>
                    <a:pt x="1038" y="5876"/>
                  </a:cubicBezTo>
                  <a:cubicBezTo>
                    <a:pt x="2057" y="6274"/>
                    <a:pt x="3146" y="6499"/>
                    <a:pt x="4252" y="6516"/>
                  </a:cubicBezTo>
                  <a:cubicBezTo>
                    <a:pt x="4303" y="6518"/>
                    <a:pt x="4355" y="6520"/>
                    <a:pt x="4406" y="6520"/>
                  </a:cubicBezTo>
                  <a:cubicBezTo>
                    <a:pt x="4717" y="6520"/>
                    <a:pt x="5012" y="6455"/>
                    <a:pt x="5116" y="6084"/>
                  </a:cubicBezTo>
                  <a:cubicBezTo>
                    <a:pt x="5237" y="5652"/>
                    <a:pt x="4892" y="5479"/>
                    <a:pt x="4563" y="5323"/>
                  </a:cubicBezTo>
                  <a:cubicBezTo>
                    <a:pt x="3094" y="4598"/>
                    <a:pt x="3630" y="3924"/>
                    <a:pt x="4598" y="3198"/>
                  </a:cubicBezTo>
                  <a:cubicBezTo>
                    <a:pt x="5980" y="2144"/>
                    <a:pt x="7726" y="2126"/>
                    <a:pt x="9264" y="1487"/>
                  </a:cubicBezTo>
                  <a:cubicBezTo>
                    <a:pt x="9696" y="1331"/>
                    <a:pt x="10404" y="1556"/>
                    <a:pt x="10352" y="796"/>
                  </a:cubicBezTo>
                  <a:cubicBezTo>
                    <a:pt x="10301" y="35"/>
                    <a:pt x="9627" y="70"/>
                    <a:pt x="897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625;p40"/>
            <p:cNvSpPr/>
            <p:nvPr/>
          </p:nvSpPr>
          <p:spPr>
            <a:xfrm>
              <a:off x="3605850" y="1017225"/>
              <a:ext cx="246275" cy="88775"/>
            </a:xfrm>
            <a:custGeom>
              <a:avLst/>
              <a:gdLst/>
              <a:ahLst/>
              <a:cxnLst/>
              <a:rect l="l" t="t" r="r" b="b"/>
              <a:pathLst>
                <a:path w="9851" h="3551" extrusionOk="0">
                  <a:moveTo>
                    <a:pt x="3896" y="1"/>
                  </a:moveTo>
                  <a:cubicBezTo>
                    <a:pt x="2951" y="1"/>
                    <a:pt x="1998" y="113"/>
                    <a:pt x="1055" y="130"/>
                  </a:cubicBezTo>
                  <a:cubicBezTo>
                    <a:pt x="674" y="130"/>
                    <a:pt x="260" y="217"/>
                    <a:pt x="121" y="649"/>
                  </a:cubicBezTo>
                  <a:cubicBezTo>
                    <a:pt x="0" y="1046"/>
                    <a:pt x="173" y="1461"/>
                    <a:pt x="536" y="1651"/>
                  </a:cubicBezTo>
                  <a:cubicBezTo>
                    <a:pt x="1487" y="2256"/>
                    <a:pt x="2489" y="2792"/>
                    <a:pt x="3474" y="3345"/>
                  </a:cubicBezTo>
                  <a:cubicBezTo>
                    <a:pt x="3715" y="3472"/>
                    <a:pt x="3939" y="3551"/>
                    <a:pt x="4149" y="3551"/>
                  </a:cubicBezTo>
                  <a:cubicBezTo>
                    <a:pt x="4450" y="3551"/>
                    <a:pt x="4723" y="3389"/>
                    <a:pt x="4978" y="2982"/>
                  </a:cubicBezTo>
                  <a:cubicBezTo>
                    <a:pt x="5203" y="2650"/>
                    <a:pt x="5511" y="2104"/>
                    <a:pt x="5931" y="2104"/>
                  </a:cubicBezTo>
                  <a:cubicBezTo>
                    <a:pt x="6058" y="2104"/>
                    <a:pt x="6195" y="2153"/>
                    <a:pt x="6343" y="2273"/>
                  </a:cubicBezTo>
                  <a:cubicBezTo>
                    <a:pt x="6982" y="2809"/>
                    <a:pt x="7673" y="2826"/>
                    <a:pt x="8365" y="2895"/>
                  </a:cubicBezTo>
                  <a:cubicBezTo>
                    <a:pt x="8588" y="2920"/>
                    <a:pt x="8869" y="3004"/>
                    <a:pt x="9118" y="3004"/>
                  </a:cubicBezTo>
                  <a:cubicBezTo>
                    <a:pt x="9390" y="3004"/>
                    <a:pt x="9623" y="2904"/>
                    <a:pt x="9695" y="2515"/>
                  </a:cubicBezTo>
                  <a:cubicBezTo>
                    <a:pt x="9851" y="1789"/>
                    <a:pt x="9142" y="1668"/>
                    <a:pt x="8641" y="1478"/>
                  </a:cubicBezTo>
                  <a:lnTo>
                    <a:pt x="6585" y="493"/>
                  </a:lnTo>
                  <a:cubicBezTo>
                    <a:pt x="5704" y="104"/>
                    <a:pt x="4803" y="1"/>
                    <a:pt x="3896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626;p40"/>
            <p:cNvSpPr/>
            <p:nvPr/>
          </p:nvSpPr>
          <p:spPr>
            <a:xfrm>
              <a:off x="3161275" y="1612775"/>
              <a:ext cx="115825" cy="115825"/>
            </a:xfrm>
            <a:custGeom>
              <a:avLst/>
              <a:gdLst/>
              <a:ahLst/>
              <a:cxnLst/>
              <a:rect l="l" t="t" r="r" b="b"/>
              <a:pathLst>
                <a:path w="4633" h="4633" extrusionOk="0">
                  <a:moveTo>
                    <a:pt x="2966" y="1"/>
                  </a:moveTo>
                  <a:cubicBezTo>
                    <a:pt x="2951" y="1"/>
                    <a:pt x="2936" y="1"/>
                    <a:pt x="2921" y="1"/>
                  </a:cubicBezTo>
                  <a:cubicBezTo>
                    <a:pt x="1729" y="36"/>
                    <a:pt x="1" y="2421"/>
                    <a:pt x="139" y="3803"/>
                  </a:cubicBezTo>
                  <a:cubicBezTo>
                    <a:pt x="139" y="4252"/>
                    <a:pt x="502" y="4615"/>
                    <a:pt x="951" y="4633"/>
                  </a:cubicBezTo>
                  <a:cubicBezTo>
                    <a:pt x="2956" y="4581"/>
                    <a:pt x="4632" y="3026"/>
                    <a:pt x="4529" y="1297"/>
                  </a:cubicBezTo>
                  <a:cubicBezTo>
                    <a:pt x="4478" y="482"/>
                    <a:pt x="3809" y="1"/>
                    <a:pt x="2966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627;p40"/>
            <p:cNvSpPr/>
            <p:nvPr/>
          </p:nvSpPr>
          <p:spPr>
            <a:xfrm>
              <a:off x="6082850" y="3458350"/>
              <a:ext cx="215350" cy="82375"/>
            </a:xfrm>
            <a:custGeom>
              <a:avLst/>
              <a:gdLst/>
              <a:ahLst/>
              <a:cxnLst/>
              <a:rect l="l" t="t" r="r" b="b"/>
              <a:pathLst>
                <a:path w="8614" h="3295" extrusionOk="0">
                  <a:moveTo>
                    <a:pt x="8412" y="834"/>
                  </a:moveTo>
                  <a:lnTo>
                    <a:pt x="8412" y="834"/>
                  </a:lnTo>
                  <a:cubicBezTo>
                    <a:pt x="8408" y="835"/>
                    <a:pt x="8404" y="836"/>
                    <a:pt x="8401" y="837"/>
                  </a:cubicBezTo>
                  <a:lnTo>
                    <a:pt x="8401" y="837"/>
                  </a:lnTo>
                  <a:cubicBezTo>
                    <a:pt x="8399" y="842"/>
                    <a:pt x="8396" y="846"/>
                    <a:pt x="8394" y="851"/>
                  </a:cubicBezTo>
                  <a:lnTo>
                    <a:pt x="8412" y="834"/>
                  </a:lnTo>
                  <a:close/>
                  <a:moveTo>
                    <a:pt x="6441" y="1"/>
                  </a:moveTo>
                  <a:cubicBezTo>
                    <a:pt x="5426" y="1"/>
                    <a:pt x="4424" y="103"/>
                    <a:pt x="3504" y="557"/>
                  </a:cubicBezTo>
                  <a:cubicBezTo>
                    <a:pt x="3268" y="683"/>
                    <a:pt x="3156" y="756"/>
                    <a:pt x="3064" y="756"/>
                  </a:cubicBezTo>
                  <a:cubicBezTo>
                    <a:pt x="2968" y="756"/>
                    <a:pt x="2895" y="675"/>
                    <a:pt x="2726" y="488"/>
                  </a:cubicBezTo>
                  <a:cubicBezTo>
                    <a:pt x="2440" y="160"/>
                    <a:pt x="2158" y="41"/>
                    <a:pt x="1882" y="41"/>
                  </a:cubicBezTo>
                  <a:cubicBezTo>
                    <a:pt x="1373" y="41"/>
                    <a:pt x="881" y="443"/>
                    <a:pt x="410" y="678"/>
                  </a:cubicBezTo>
                  <a:cubicBezTo>
                    <a:pt x="0" y="866"/>
                    <a:pt x="164" y="1612"/>
                    <a:pt x="452" y="1612"/>
                  </a:cubicBezTo>
                  <a:cubicBezTo>
                    <a:pt x="455" y="1612"/>
                    <a:pt x="459" y="1612"/>
                    <a:pt x="462" y="1612"/>
                  </a:cubicBezTo>
                  <a:cubicBezTo>
                    <a:pt x="518" y="1607"/>
                    <a:pt x="572" y="1605"/>
                    <a:pt x="625" y="1605"/>
                  </a:cubicBezTo>
                  <a:cubicBezTo>
                    <a:pt x="1895" y="1605"/>
                    <a:pt x="2508" y="2753"/>
                    <a:pt x="3504" y="3184"/>
                  </a:cubicBezTo>
                  <a:cubicBezTo>
                    <a:pt x="3665" y="3259"/>
                    <a:pt x="3818" y="3295"/>
                    <a:pt x="3955" y="3295"/>
                  </a:cubicBezTo>
                  <a:cubicBezTo>
                    <a:pt x="4389" y="3295"/>
                    <a:pt x="4667" y="2934"/>
                    <a:pt x="4575" y="2303"/>
                  </a:cubicBezTo>
                  <a:cubicBezTo>
                    <a:pt x="4523" y="1905"/>
                    <a:pt x="4541" y="1784"/>
                    <a:pt x="4973" y="1698"/>
                  </a:cubicBezTo>
                  <a:cubicBezTo>
                    <a:pt x="6127" y="1457"/>
                    <a:pt x="7264" y="1130"/>
                    <a:pt x="8401" y="837"/>
                  </a:cubicBezTo>
                  <a:lnTo>
                    <a:pt x="8401" y="837"/>
                  </a:lnTo>
                  <a:cubicBezTo>
                    <a:pt x="8535" y="525"/>
                    <a:pt x="8613" y="56"/>
                    <a:pt x="8256" y="56"/>
                  </a:cubicBezTo>
                  <a:cubicBezTo>
                    <a:pt x="7656" y="37"/>
                    <a:pt x="7046" y="1"/>
                    <a:pt x="644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628;p40"/>
            <p:cNvSpPr/>
            <p:nvPr/>
          </p:nvSpPr>
          <p:spPr>
            <a:xfrm>
              <a:off x="5726825" y="1103850"/>
              <a:ext cx="262175" cy="54825"/>
            </a:xfrm>
            <a:custGeom>
              <a:avLst/>
              <a:gdLst/>
              <a:ahLst/>
              <a:cxnLst/>
              <a:rect l="l" t="t" r="r" b="b"/>
              <a:pathLst>
                <a:path w="10487" h="2193" extrusionOk="0">
                  <a:moveTo>
                    <a:pt x="2675" y="1"/>
                  </a:moveTo>
                  <a:cubicBezTo>
                    <a:pt x="2260" y="122"/>
                    <a:pt x="1984" y="208"/>
                    <a:pt x="1707" y="260"/>
                  </a:cubicBezTo>
                  <a:cubicBezTo>
                    <a:pt x="1625" y="276"/>
                    <a:pt x="1533" y="281"/>
                    <a:pt x="1436" y="281"/>
                  </a:cubicBezTo>
                  <a:cubicBezTo>
                    <a:pt x="1238" y="281"/>
                    <a:pt x="1018" y="259"/>
                    <a:pt x="814" y="259"/>
                  </a:cubicBezTo>
                  <a:cubicBezTo>
                    <a:pt x="370" y="259"/>
                    <a:pt x="1" y="367"/>
                    <a:pt x="83" y="1055"/>
                  </a:cubicBezTo>
                  <a:cubicBezTo>
                    <a:pt x="160" y="1671"/>
                    <a:pt x="629" y="1783"/>
                    <a:pt x="1147" y="1783"/>
                  </a:cubicBezTo>
                  <a:cubicBezTo>
                    <a:pt x="1443" y="1783"/>
                    <a:pt x="1754" y="1746"/>
                    <a:pt x="2018" y="1746"/>
                  </a:cubicBezTo>
                  <a:cubicBezTo>
                    <a:pt x="3176" y="1729"/>
                    <a:pt x="4334" y="1625"/>
                    <a:pt x="5488" y="1625"/>
                  </a:cubicBezTo>
                  <a:cubicBezTo>
                    <a:pt x="6641" y="1625"/>
                    <a:pt x="7790" y="1729"/>
                    <a:pt x="8931" y="2126"/>
                  </a:cubicBezTo>
                  <a:cubicBezTo>
                    <a:pt x="9064" y="2171"/>
                    <a:pt x="9201" y="2192"/>
                    <a:pt x="9336" y="2192"/>
                  </a:cubicBezTo>
                  <a:cubicBezTo>
                    <a:pt x="9780" y="2192"/>
                    <a:pt x="10194" y="1955"/>
                    <a:pt x="10314" y="1504"/>
                  </a:cubicBezTo>
                  <a:cubicBezTo>
                    <a:pt x="10486" y="813"/>
                    <a:pt x="9761" y="744"/>
                    <a:pt x="9294" y="606"/>
                  </a:cubicBezTo>
                  <a:cubicBezTo>
                    <a:pt x="8746" y="426"/>
                    <a:pt x="8189" y="370"/>
                    <a:pt x="7630" y="370"/>
                  </a:cubicBezTo>
                  <a:cubicBezTo>
                    <a:pt x="6715" y="370"/>
                    <a:pt x="5795" y="519"/>
                    <a:pt x="4900" y="519"/>
                  </a:cubicBezTo>
                  <a:cubicBezTo>
                    <a:pt x="4133" y="519"/>
                    <a:pt x="3384" y="409"/>
                    <a:pt x="267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629;p40"/>
            <p:cNvSpPr/>
            <p:nvPr/>
          </p:nvSpPr>
          <p:spPr>
            <a:xfrm>
              <a:off x="6497925" y="4391525"/>
              <a:ext cx="125725" cy="97375"/>
            </a:xfrm>
            <a:custGeom>
              <a:avLst/>
              <a:gdLst/>
              <a:ahLst/>
              <a:cxnLst/>
              <a:rect l="l" t="t" r="r" b="b"/>
              <a:pathLst>
                <a:path w="5029" h="3895" extrusionOk="0">
                  <a:moveTo>
                    <a:pt x="4062" y="0"/>
                  </a:moveTo>
                  <a:cubicBezTo>
                    <a:pt x="3557" y="0"/>
                    <a:pt x="2937" y="491"/>
                    <a:pt x="2445" y="491"/>
                  </a:cubicBezTo>
                  <a:cubicBezTo>
                    <a:pt x="2234" y="491"/>
                    <a:pt x="2046" y="401"/>
                    <a:pt x="1901" y="144"/>
                  </a:cubicBezTo>
                  <a:cubicBezTo>
                    <a:pt x="0" y="403"/>
                    <a:pt x="570" y="1975"/>
                    <a:pt x="225" y="2960"/>
                  </a:cubicBezTo>
                  <a:cubicBezTo>
                    <a:pt x="38" y="3485"/>
                    <a:pt x="566" y="3894"/>
                    <a:pt x="1172" y="3894"/>
                  </a:cubicBezTo>
                  <a:cubicBezTo>
                    <a:pt x="1185" y="3894"/>
                    <a:pt x="1197" y="3894"/>
                    <a:pt x="1210" y="3894"/>
                  </a:cubicBezTo>
                  <a:cubicBezTo>
                    <a:pt x="2298" y="3876"/>
                    <a:pt x="5029" y="1630"/>
                    <a:pt x="4804" y="783"/>
                  </a:cubicBezTo>
                  <a:cubicBezTo>
                    <a:pt x="4638" y="185"/>
                    <a:pt x="4372" y="0"/>
                    <a:pt x="406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630;p40"/>
            <p:cNvSpPr/>
            <p:nvPr/>
          </p:nvSpPr>
          <p:spPr>
            <a:xfrm>
              <a:off x="5334875" y="2906300"/>
              <a:ext cx="82100" cy="128050"/>
            </a:xfrm>
            <a:custGeom>
              <a:avLst/>
              <a:gdLst/>
              <a:ahLst/>
              <a:cxnLst/>
              <a:rect l="l" t="t" r="r" b="b"/>
              <a:pathLst>
                <a:path w="3284" h="5122" extrusionOk="0">
                  <a:moveTo>
                    <a:pt x="519" y="1"/>
                  </a:moveTo>
                  <a:lnTo>
                    <a:pt x="380" y="139"/>
                  </a:lnTo>
                  <a:cubicBezTo>
                    <a:pt x="104" y="1452"/>
                    <a:pt x="0" y="2766"/>
                    <a:pt x="380" y="4062"/>
                  </a:cubicBezTo>
                  <a:cubicBezTo>
                    <a:pt x="534" y="4660"/>
                    <a:pt x="796" y="5122"/>
                    <a:pt x="1420" y="5122"/>
                  </a:cubicBezTo>
                  <a:cubicBezTo>
                    <a:pt x="1500" y="5122"/>
                    <a:pt x="1585" y="5114"/>
                    <a:pt x="1676" y="5099"/>
                  </a:cubicBezTo>
                  <a:cubicBezTo>
                    <a:pt x="2471" y="4978"/>
                    <a:pt x="3284" y="4408"/>
                    <a:pt x="3111" y="3734"/>
                  </a:cubicBezTo>
                  <a:cubicBezTo>
                    <a:pt x="2748" y="2213"/>
                    <a:pt x="2108" y="744"/>
                    <a:pt x="519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631;p40"/>
            <p:cNvSpPr/>
            <p:nvPr/>
          </p:nvSpPr>
          <p:spPr>
            <a:xfrm>
              <a:off x="4869125" y="997550"/>
              <a:ext cx="160750" cy="66150"/>
            </a:xfrm>
            <a:custGeom>
              <a:avLst/>
              <a:gdLst/>
              <a:ahLst/>
              <a:cxnLst/>
              <a:rect l="l" t="t" r="r" b="b"/>
              <a:pathLst>
                <a:path w="6430" h="2646" extrusionOk="0">
                  <a:moveTo>
                    <a:pt x="1040" y="1"/>
                  </a:moveTo>
                  <a:cubicBezTo>
                    <a:pt x="589" y="1"/>
                    <a:pt x="239" y="358"/>
                    <a:pt x="104" y="814"/>
                  </a:cubicBezTo>
                  <a:cubicBezTo>
                    <a:pt x="1" y="1108"/>
                    <a:pt x="191" y="1419"/>
                    <a:pt x="502" y="1470"/>
                  </a:cubicBezTo>
                  <a:cubicBezTo>
                    <a:pt x="1971" y="1885"/>
                    <a:pt x="3440" y="2283"/>
                    <a:pt x="4736" y="2646"/>
                  </a:cubicBezTo>
                  <a:cubicBezTo>
                    <a:pt x="5427" y="2611"/>
                    <a:pt x="5928" y="2611"/>
                    <a:pt x="6239" y="2127"/>
                  </a:cubicBezTo>
                  <a:cubicBezTo>
                    <a:pt x="6429" y="1851"/>
                    <a:pt x="6308" y="1470"/>
                    <a:pt x="6066" y="1419"/>
                  </a:cubicBezTo>
                  <a:cubicBezTo>
                    <a:pt x="4373" y="1021"/>
                    <a:pt x="2852" y="36"/>
                    <a:pt x="1072" y="2"/>
                  </a:cubicBezTo>
                  <a:cubicBezTo>
                    <a:pt x="1061" y="1"/>
                    <a:pt x="1051" y="1"/>
                    <a:pt x="1040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632;p40"/>
            <p:cNvSpPr/>
            <p:nvPr/>
          </p:nvSpPr>
          <p:spPr>
            <a:xfrm>
              <a:off x="3763550" y="998475"/>
              <a:ext cx="117975" cy="55725"/>
            </a:xfrm>
            <a:custGeom>
              <a:avLst/>
              <a:gdLst/>
              <a:ahLst/>
              <a:cxnLst/>
              <a:rect l="l" t="t" r="r" b="b"/>
              <a:pathLst>
                <a:path w="4719" h="2229" extrusionOk="0">
                  <a:moveTo>
                    <a:pt x="747" y="0"/>
                  </a:moveTo>
                  <a:cubicBezTo>
                    <a:pt x="407" y="0"/>
                    <a:pt x="65" y="161"/>
                    <a:pt x="18" y="690"/>
                  </a:cubicBezTo>
                  <a:cubicBezTo>
                    <a:pt x="0" y="863"/>
                    <a:pt x="190" y="1053"/>
                    <a:pt x="277" y="1243"/>
                  </a:cubicBezTo>
                  <a:lnTo>
                    <a:pt x="2333" y="2228"/>
                  </a:lnTo>
                  <a:cubicBezTo>
                    <a:pt x="2437" y="2220"/>
                    <a:pt x="2541" y="2220"/>
                    <a:pt x="2644" y="2220"/>
                  </a:cubicBezTo>
                  <a:cubicBezTo>
                    <a:pt x="2748" y="2220"/>
                    <a:pt x="2852" y="2220"/>
                    <a:pt x="2955" y="2211"/>
                  </a:cubicBezTo>
                  <a:cubicBezTo>
                    <a:pt x="3647" y="2142"/>
                    <a:pt x="4718" y="2090"/>
                    <a:pt x="4511" y="1261"/>
                  </a:cubicBezTo>
                  <a:cubicBezTo>
                    <a:pt x="4255" y="308"/>
                    <a:pt x="3582" y="187"/>
                    <a:pt x="2842" y="187"/>
                  </a:cubicBezTo>
                  <a:cubicBezTo>
                    <a:pt x="2589" y="187"/>
                    <a:pt x="2328" y="201"/>
                    <a:pt x="2074" y="201"/>
                  </a:cubicBezTo>
                  <a:cubicBezTo>
                    <a:pt x="1762" y="201"/>
                    <a:pt x="1460" y="180"/>
                    <a:pt x="1193" y="85"/>
                  </a:cubicBezTo>
                  <a:cubicBezTo>
                    <a:pt x="1066" y="36"/>
                    <a:pt x="907" y="0"/>
                    <a:pt x="74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633;p40"/>
            <p:cNvSpPr/>
            <p:nvPr/>
          </p:nvSpPr>
          <p:spPr>
            <a:xfrm>
              <a:off x="6244750" y="3463175"/>
              <a:ext cx="127900" cy="76650"/>
            </a:xfrm>
            <a:custGeom>
              <a:avLst/>
              <a:gdLst/>
              <a:ahLst/>
              <a:cxnLst/>
              <a:rect l="l" t="t" r="r" b="b"/>
              <a:pathLst>
                <a:path w="5116" h="3066" extrusionOk="0">
                  <a:moveTo>
                    <a:pt x="4184" y="1"/>
                  </a:moveTo>
                  <a:cubicBezTo>
                    <a:pt x="4093" y="1"/>
                    <a:pt x="4000" y="13"/>
                    <a:pt x="3906" y="36"/>
                  </a:cubicBezTo>
                  <a:cubicBezTo>
                    <a:pt x="3232" y="209"/>
                    <a:pt x="2575" y="416"/>
                    <a:pt x="1918" y="641"/>
                  </a:cubicBezTo>
                  <a:lnTo>
                    <a:pt x="1936" y="641"/>
                  </a:lnTo>
                  <a:cubicBezTo>
                    <a:pt x="1659" y="848"/>
                    <a:pt x="1383" y="1038"/>
                    <a:pt x="1089" y="1194"/>
                  </a:cubicBezTo>
                  <a:cubicBezTo>
                    <a:pt x="432" y="1505"/>
                    <a:pt x="0" y="2093"/>
                    <a:pt x="311" y="2680"/>
                  </a:cubicBezTo>
                  <a:cubicBezTo>
                    <a:pt x="460" y="2964"/>
                    <a:pt x="650" y="3065"/>
                    <a:pt x="856" y="3065"/>
                  </a:cubicBezTo>
                  <a:cubicBezTo>
                    <a:pt x="1178" y="3065"/>
                    <a:pt x="1537" y="2818"/>
                    <a:pt x="1832" y="2628"/>
                  </a:cubicBezTo>
                  <a:cubicBezTo>
                    <a:pt x="2558" y="2093"/>
                    <a:pt x="3370" y="1695"/>
                    <a:pt x="4234" y="1436"/>
                  </a:cubicBezTo>
                  <a:cubicBezTo>
                    <a:pt x="4631" y="1332"/>
                    <a:pt x="5115" y="1108"/>
                    <a:pt x="4994" y="606"/>
                  </a:cubicBezTo>
                  <a:cubicBezTo>
                    <a:pt x="4883" y="203"/>
                    <a:pt x="4559" y="1"/>
                    <a:pt x="418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634;p40"/>
            <p:cNvSpPr/>
            <p:nvPr/>
          </p:nvSpPr>
          <p:spPr>
            <a:xfrm>
              <a:off x="6286725" y="2464325"/>
              <a:ext cx="67775" cy="93850"/>
            </a:xfrm>
            <a:custGeom>
              <a:avLst/>
              <a:gdLst/>
              <a:ahLst/>
              <a:cxnLst/>
              <a:rect l="l" t="t" r="r" b="b"/>
              <a:pathLst>
                <a:path w="2711" h="3754" extrusionOk="0">
                  <a:moveTo>
                    <a:pt x="1532" y="0"/>
                  </a:moveTo>
                  <a:cubicBezTo>
                    <a:pt x="1516" y="0"/>
                    <a:pt x="1500" y="0"/>
                    <a:pt x="1484" y="1"/>
                  </a:cubicBezTo>
                  <a:cubicBezTo>
                    <a:pt x="187" y="53"/>
                    <a:pt x="239" y="1332"/>
                    <a:pt x="101" y="2265"/>
                  </a:cubicBezTo>
                  <a:cubicBezTo>
                    <a:pt x="1" y="3066"/>
                    <a:pt x="465" y="3754"/>
                    <a:pt x="1243" y="3754"/>
                  </a:cubicBezTo>
                  <a:cubicBezTo>
                    <a:pt x="1271" y="3754"/>
                    <a:pt x="1299" y="3753"/>
                    <a:pt x="1328" y="3751"/>
                  </a:cubicBezTo>
                  <a:cubicBezTo>
                    <a:pt x="2711" y="3682"/>
                    <a:pt x="1967" y="2403"/>
                    <a:pt x="2313" y="1815"/>
                  </a:cubicBezTo>
                  <a:cubicBezTo>
                    <a:pt x="2228" y="1050"/>
                    <a:pt x="2528" y="0"/>
                    <a:pt x="153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635;p40"/>
            <p:cNvSpPr/>
            <p:nvPr/>
          </p:nvSpPr>
          <p:spPr>
            <a:xfrm>
              <a:off x="6279300" y="2861375"/>
              <a:ext cx="75625" cy="97275"/>
            </a:xfrm>
            <a:custGeom>
              <a:avLst/>
              <a:gdLst/>
              <a:ahLst/>
              <a:cxnLst/>
              <a:rect l="l" t="t" r="r" b="b"/>
              <a:pathLst>
                <a:path w="3025" h="3891" extrusionOk="0">
                  <a:moveTo>
                    <a:pt x="2403" y="1"/>
                  </a:moveTo>
                  <a:cubicBezTo>
                    <a:pt x="2178" y="1"/>
                    <a:pt x="1971" y="104"/>
                    <a:pt x="1850" y="277"/>
                  </a:cubicBezTo>
                  <a:cubicBezTo>
                    <a:pt x="1504" y="1193"/>
                    <a:pt x="882" y="1884"/>
                    <a:pt x="277" y="2610"/>
                  </a:cubicBezTo>
                  <a:cubicBezTo>
                    <a:pt x="35" y="2869"/>
                    <a:pt x="1" y="3284"/>
                    <a:pt x="208" y="3578"/>
                  </a:cubicBezTo>
                  <a:cubicBezTo>
                    <a:pt x="326" y="3766"/>
                    <a:pt x="507" y="3890"/>
                    <a:pt x="682" y="3890"/>
                  </a:cubicBezTo>
                  <a:cubicBezTo>
                    <a:pt x="764" y="3890"/>
                    <a:pt x="845" y="3863"/>
                    <a:pt x="916" y="3802"/>
                  </a:cubicBezTo>
                  <a:cubicBezTo>
                    <a:pt x="1815" y="3128"/>
                    <a:pt x="2731" y="2420"/>
                    <a:pt x="3025" y="1452"/>
                  </a:cubicBezTo>
                  <a:cubicBezTo>
                    <a:pt x="2973" y="744"/>
                    <a:pt x="2921" y="225"/>
                    <a:pt x="240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636;p40"/>
            <p:cNvSpPr/>
            <p:nvPr/>
          </p:nvSpPr>
          <p:spPr>
            <a:xfrm>
              <a:off x="4145025" y="994975"/>
              <a:ext cx="111500" cy="47325"/>
            </a:xfrm>
            <a:custGeom>
              <a:avLst/>
              <a:gdLst/>
              <a:ahLst/>
              <a:cxnLst/>
              <a:rect l="l" t="t" r="r" b="b"/>
              <a:pathLst>
                <a:path w="4460" h="1893" extrusionOk="0">
                  <a:moveTo>
                    <a:pt x="1539" y="105"/>
                  </a:moveTo>
                  <a:cubicBezTo>
                    <a:pt x="969" y="243"/>
                    <a:pt x="139" y="1"/>
                    <a:pt x="70" y="744"/>
                  </a:cubicBezTo>
                  <a:cubicBezTo>
                    <a:pt x="1" y="1418"/>
                    <a:pt x="813" y="1418"/>
                    <a:pt x="1332" y="1556"/>
                  </a:cubicBezTo>
                  <a:cubicBezTo>
                    <a:pt x="1764" y="1677"/>
                    <a:pt x="2213" y="1764"/>
                    <a:pt x="2645" y="1815"/>
                  </a:cubicBezTo>
                  <a:cubicBezTo>
                    <a:pt x="2898" y="1847"/>
                    <a:pt x="3179" y="1893"/>
                    <a:pt x="3440" y="1893"/>
                  </a:cubicBezTo>
                  <a:cubicBezTo>
                    <a:pt x="3890" y="1893"/>
                    <a:pt x="4279" y="1756"/>
                    <a:pt x="4356" y="1176"/>
                  </a:cubicBezTo>
                  <a:cubicBezTo>
                    <a:pt x="4459" y="346"/>
                    <a:pt x="3561" y="416"/>
                    <a:pt x="2956" y="329"/>
                  </a:cubicBezTo>
                  <a:lnTo>
                    <a:pt x="1539" y="105"/>
                  </a:ln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637;p40"/>
            <p:cNvSpPr/>
            <p:nvPr/>
          </p:nvSpPr>
          <p:spPr>
            <a:xfrm>
              <a:off x="7213625" y="3803350"/>
              <a:ext cx="74075" cy="80050"/>
            </a:xfrm>
            <a:custGeom>
              <a:avLst/>
              <a:gdLst/>
              <a:ahLst/>
              <a:cxnLst/>
              <a:rect l="l" t="t" r="r" b="b"/>
              <a:pathLst>
                <a:path w="2963" h="3202" extrusionOk="0">
                  <a:moveTo>
                    <a:pt x="573" y="1"/>
                  </a:moveTo>
                  <a:cubicBezTo>
                    <a:pt x="233" y="1"/>
                    <a:pt x="0" y="333"/>
                    <a:pt x="59" y="704"/>
                  </a:cubicBezTo>
                  <a:cubicBezTo>
                    <a:pt x="284" y="1965"/>
                    <a:pt x="1096" y="2777"/>
                    <a:pt x="2289" y="3175"/>
                  </a:cubicBezTo>
                  <a:cubicBezTo>
                    <a:pt x="2343" y="3193"/>
                    <a:pt x="2395" y="3202"/>
                    <a:pt x="2445" y="3202"/>
                  </a:cubicBezTo>
                  <a:cubicBezTo>
                    <a:pt x="2729" y="3202"/>
                    <a:pt x="2933" y="2914"/>
                    <a:pt x="2963" y="2414"/>
                  </a:cubicBezTo>
                  <a:cubicBezTo>
                    <a:pt x="2341" y="1619"/>
                    <a:pt x="1960" y="427"/>
                    <a:pt x="751" y="30"/>
                  </a:cubicBezTo>
                  <a:cubicBezTo>
                    <a:pt x="689" y="10"/>
                    <a:pt x="630" y="1"/>
                    <a:pt x="57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38;p40"/>
            <p:cNvSpPr/>
            <p:nvPr/>
          </p:nvSpPr>
          <p:spPr>
            <a:xfrm>
              <a:off x="6542025" y="3118350"/>
              <a:ext cx="66075" cy="79800"/>
            </a:xfrm>
            <a:custGeom>
              <a:avLst/>
              <a:gdLst/>
              <a:ahLst/>
              <a:cxnLst/>
              <a:rect l="l" t="t" r="r" b="b"/>
              <a:pathLst>
                <a:path w="2643" h="3192" extrusionOk="0">
                  <a:moveTo>
                    <a:pt x="1295" y="1"/>
                  </a:moveTo>
                  <a:cubicBezTo>
                    <a:pt x="1273" y="1"/>
                    <a:pt x="1250" y="2"/>
                    <a:pt x="1226" y="4"/>
                  </a:cubicBezTo>
                  <a:cubicBezTo>
                    <a:pt x="275" y="108"/>
                    <a:pt x="51" y="954"/>
                    <a:pt x="33" y="1732"/>
                  </a:cubicBezTo>
                  <a:cubicBezTo>
                    <a:pt x="1" y="2354"/>
                    <a:pt x="200" y="3192"/>
                    <a:pt x="910" y="3192"/>
                  </a:cubicBezTo>
                  <a:cubicBezTo>
                    <a:pt x="950" y="3192"/>
                    <a:pt x="992" y="3189"/>
                    <a:pt x="1036" y="3184"/>
                  </a:cubicBezTo>
                  <a:cubicBezTo>
                    <a:pt x="2643" y="2959"/>
                    <a:pt x="1640" y="1767"/>
                    <a:pt x="1640" y="1110"/>
                  </a:cubicBezTo>
                  <a:cubicBezTo>
                    <a:pt x="1740" y="547"/>
                    <a:pt x="1792" y="1"/>
                    <a:pt x="129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39;p40"/>
            <p:cNvSpPr/>
            <p:nvPr/>
          </p:nvSpPr>
          <p:spPr>
            <a:xfrm>
              <a:off x="4278100" y="987200"/>
              <a:ext cx="87225" cy="50150"/>
            </a:xfrm>
            <a:custGeom>
              <a:avLst/>
              <a:gdLst/>
              <a:ahLst/>
              <a:cxnLst/>
              <a:rect l="l" t="t" r="r" b="b"/>
              <a:pathLst>
                <a:path w="3489" h="2006" extrusionOk="0">
                  <a:moveTo>
                    <a:pt x="2519" y="46"/>
                  </a:moveTo>
                  <a:cubicBezTo>
                    <a:pt x="2407" y="46"/>
                    <a:pt x="2296" y="60"/>
                    <a:pt x="2195" y="87"/>
                  </a:cubicBezTo>
                  <a:cubicBezTo>
                    <a:pt x="1435" y="312"/>
                    <a:pt x="191" y="1"/>
                    <a:pt x="87" y="1107"/>
                  </a:cubicBezTo>
                  <a:cubicBezTo>
                    <a:pt x="1" y="1798"/>
                    <a:pt x="986" y="1746"/>
                    <a:pt x="1642" y="1781"/>
                  </a:cubicBezTo>
                  <a:cubicBezTo>
                    <a:pt x="2299" y="1556"/>
                    <a:pt x="3422" y="2005"/>
                    <a:pt x="3474" y="813"/>
                  </a:cubicBezTo>
                  <a:cubicBezTo>
                    <a:pt x="3488" y="284"/>
                    <a:pt x="2986" y="46"/>
                    <a:pt x="2519" y="4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40;p40"/>
            <p:cNvSpPr/>
            <p:nvPr/>
          </p:nvSpPr>
          <p:spPr>
            <a:xfrm>
              <a:off x="6595650" y="1204100"/>
              <a:ext cx="81075" cy="41800"/>
            </a:xfrm>
            <a:custGeom>
              <a:avLst/>
              <a:gdLst/>
              <a:ahLst/>
              <a:cxnLst/>
              <a:rect l="l" t="t" r="r" b="b"/>
              <a:pathLst>
                <a:path w="3243" h="1672" extrusionOk="0">
                  <a:moveTo>
                    <a:pt x="1466" y="121"/>
                  </a:moveTo>
                  <a:cubicBezTo>
                    <a:pt x="1366" y="163"/>
                    <a:pt x="1241" y="173"/>
                    <a:pt x="1106" y="173"/>
                  </a:cubicBezTo>
                  <a:cubicBezTo>
                    <a:pt x="987" y="173"/>
                    <a:pt x="861" y="165"/>
                    <a:pt x="738" y="165"/>
                  </a:cubicBezTo>
                  <a:cubicBezTo>
                    <a:pt x="371" y="165"/>
                    <a:pt x="34" y="234"/>
                    <a:pt x="14" y="778"/>
                  </a:cubicBezTo>
                  <a:cubicBezTo>
                    <a:pt x="0" y="1593"/>
                    <a:pt x="628" y="1660"/>
                    <a:pt x="1232" y="1660"/>
                  </a:cubicBezTo>
                  <a:cubicBezTo>
                    <a:pt x="1352" y="1660"/>
                    <a:pt x="1472" y="1658"/>
                    <a:pt x="1585" y="1658"/>
                  </a:cubicBezTo>
                  <a:cubicBezTo>
                    <a:pt x="1627" y="1658"/>
                    <a:pt x="1668" y="1658"/>
                    <a:pt x="1708" y="1659"/>
                  </a:cubicBezTo>
                  <a:cubicBezTo>
                    <a:pt x="1826" y="1666"/>
                    <a:pt x="1954" y="1672"/>
                    <a:pt x="2085" y="1672"/>
                  </a:cubicBezTo>
                  <a:cubicBezTo>
                    <a:pt x="2644" y="1672"/>
                    <a:pt x="3242" y="1563"/>
                    <a:pt x="3228" y="933"/>
                  </a:cubicBezTo>
                  <a:cubicBezTo>
                    <a:pt x="3194" y="0"/>
                    <a:pt x="2209" y="207"/>
                    <a:pt x="1466" y="12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641;p40"/>
            <p:cNvSpPr/>
            <p:nvPr/>
          </p:nvSpPr>
          <p:spPr>
            <a:xfrm>
              <a:off x="5040350" y="1034625"/>
              <a:ext cx="81550" cy="46975"/>
            </a:xfrm>
            <a:custGeom>
              <a:avLst/>
              <a:gdLst/>
              <a:ahLst/>
              <a:cxnLst/>
              <a:rect l="l" t="t" r="r" b="b"/>
              <a:pathLst>
                <a:path w="3262" h="1879" extrusionOk="0">
                  <a:moveTo>
                    <a:pt x="1625" y="1"/>
                  </a:moveTo>
                  <a:cubicBezTo>
                    <a:pt x="803" y="1"/>
                    <a:pt x="279" y="461"/>
                    <a:pt x="99" y="1249"/>
                  </a:cubicBezTo>
                  <a:cubicBezTo>
                    <a:pt x="0" y="1616"/>
                    <a:pt x="339" y="1879"/>
                    <a:pt x="645" y="1879"/>
                  </a:cubicBezTo>
                  <a:cubicBezTo>
                    <a:pt x="714" y="1879"/>
                    <a:pt x="781" y="1865"/>
                    <a:pt x="842" y="1837"/>
                  </a:cubicBezTo>
                  <a:cubicBezTo>
                    <a:pt x="1620" y="1474"/>
                    <a:pt x="2829" y="1750"/>
                    <a:pt x="3106" y="800"/>
                  </a:cubicBezTo>
                  <a:cubicBezTo>
                    <a:pt x="3261" y="229"/>
                    <a:pt x="2363" y="22"/>
                    <a:pt x="1758" y="5"/>
                  </a:cubicBezTo>
                  <a:cubicBezTo>
                    <a:pt x="1713" y="2"/>
                    <a:pt x="1668" y="1"/>
                    <a:pt x="162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642;p40"/>
            <p:cNvSpPr/>
            <p:nvPr/>
          </p:nvSpPr>
          <p:spPr>
            <a:xfrm>
              <a:off x="6380950" y="3302475"/>
              <a:ext cx="77800" cy="40225"/>
            </a:xfrm>
            <a:custGeom>
              <a:avLst/>
              <a:gdLst/>
              <a:ahLst/>
              <a:cxnLst/>
              <a:rect l="l" t="t" r="r" b="b"/>
              <a:pathLst>
                <a:path w="3112" h="1609" extrusionOk="0">
                  <a:moveTo>
                    <a:pt x="843" y="80"/>
                  </a:moveTo>
                  <a:cubicBezTo>
                    <a:pt x="352" y="80"/>
                    <a:pt x="1" y="466"/>
                    <a:pt x="65" y="882"/>
                  </a:cubicBezTo>
                  <a:cubicBezTo>
                    <a:pt x="161" y="1545"/>
                    <a:pt x="602" y="1578"/>
                    <a:pt x="1054" y="1578"/>
                  </a:cubicBezTo>
                  <a:cubicBezTo>
                    <a:pt x="1103" y="1578"/>
                    <a:pt x="1152" y="1577"/>
                    <a:pt x="1201" y="1577"/>
                  </a:cubicBezTo>
                  <a:cubicBezTo>
                    <a:pt x="1347" y="1577"/>
                    <a:pt x="1491" y="1581"/>
                    <a:pt x="1620" y="1608"/>
                  </a:cubicBezTo>
                  <a:cubicBezTo>
                    <a:pt x="1746" y="1549"/>
                    <a:pt x="1903" y="1535"/>
                    <a:pt x="2065" y="1535"/>
                  </a:cubicBezTo>
                  <a:cubicBezTo>
                    <a:pt x="2212" y="1535"/>
                    <a:pt x="2363" y="1547"/>
                    <a:pt x="2502" y="1547"/>
                  </a:cubicBezTo>
                  <a:cubicBezTo>
                    <a:pt x="2845" y="1547"/>
                    <a:pt x="3112" y="1478"/>
                    <a:pt x="3037" y="1003"/>
                  </a:cubicBezTo>
                  <a:cubicBezTo>
                    <a:pt x="2882" y="1"/>
                    <a:pt x="1741" y="191"/>
                    <a:pt x="963" y="87"/>
                  </a:cubicBezTo>
                  <a:cubicBezTo>
                    <a:pt x="923" y="82"/>
                    <a:pt x="882" y="80"/>
                    <a:pt x="843" y="8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643;p40"/>
            <p:cNvSpPr/>
            <p:nvPr/>
          </p:nvSpPr>
          <p:spPr>
            <a:xfrm>
              <a:off x="4384825" y="996700"/>
              <a:ext cx="62025" cy="39775"/>
            </a:xfrm>
            <a:custGeom>
              <a:avLst/>
              <a:gdLst/>
              <a:ahLst/>
              <a:cxnLst/>
              <a:rect l="l" t="t" r="r" b="b"/>
              <a:pathLst>
                <a:path w="2481" h="1591" extrusionOk="0">
                  <a:moveTo>
                    <a:pt x="1811" y="155"/>
                  </a:moveTo>
                  <a:cubicBezTo>
                    <a:pt x="1713" y="155"/>
                    <a:pt x="1613" y="168"/>
                    <a:pt x="1521" y="191"/>
                  </a:cubicBezTo>
                  <a:cubicBezTo>
                    <a:pt x="985" y="312"/>
                    <a:pt x="121" y="1"/>
                    <a:pt x="52" y="917"/>
                  </a:cubicBezTo>
                  <a:cubicBezTo>
                    <a:pt x="0" y="1487"/>
                    <a:pt x="536" y="1574"/>
                    <a:pt x="1054" y="1591"/>
                  </a:cubicBezTo>
                  <a:cubicBezTo>
                    <a:pt x="1573" y="1418"/>
                    <a:pt x="2385" y="1556"/>
                    <a:pt x="2454" y="727"/>
                  </a:cubicBezTo>
                  <a:cubicBezTo>
                    <a:pt x="2481" y="311"/>
                    <a:pt x="2153" y="155"/>
                    <a:pt x="1811" y="15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44;p40"/>
            <p:cNvSpPr/>
            <p:nvPr/>
          </p:nvSpPr>
          <p:spPr>
            <a:xfrm>
              <a:off x="2100625" y="1004500"/>
              <a:ext cx="520200" cy="95050"/>
            </a:xfrm>
            <a:custGeom>
              <a:avLst/>
              <a:gdLst/>
              <a:ahLst/>
              <a:cxnLst/>
              <a:rect l="l" t="t" r="r" b="b"/>
              <a:pathLst>
                <a:path w="20808" h="3802" extrusionOk="0">
                  <a:moveTo>
                    <a:pt x="20756" y="0"/>
                  </a:moveTo>
                  <a:lnTo>
                    <a:pt x="20738" y="17"/>
                  </a:lnTo>
                  <a:lnTo>
                    <a:pt x="20773" y="17"/>
                  </a:lnTo>
                  <a:lnTo>
                    <a:pt x="20808" y="0"/>
                  </a:lnTo>
                  <a:close/>
                  <a:moveTo>
                    <a:pt x="1" y="3785"/>
                  </a:moveTo>
                  <a:lnTo>
                    <a:pt x="1" y="3802"/>
                  </a:lnTo>
                  <a:lnTo>
                    <a:pt x="18" y="3802"/>
                  </a:lnTo>
                  <a:lnTo>
                    <a:pt x="18" y="3785"/>
                  </a:ln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45;p40"/>
            <p:cNvSpPr/>
            <p:nvPr/>
          </p:nvSpPr>
          <p:spPr>
            <a:xfrm>
              <a:off x="233350" y="949250"/>
              <a:ext cx="3232550" cy="3802300"/>
            </a:xfrm>
            <a:custGeom>
              <a:avLst/>
              <a:gdLst/>
              <a:ahLst/>
              <a:cxnLst/>
              <a:rect l="l" t="t" r="r" b="b"/>
              <a:pathLst>
                <a:path w="129302" h="152092" extrusionOk="0">
                  <a:moveTo>
                    <a:pt x="97270" y="1644"/>
                  </a:moveTo>
                  <a:cubicBezTo>
                    <a:pt x="97347" y="1644"/>
                    <a:pt x="97424" y="1648"/>
                    <a:pt x="97503" y="1657"/>
                  </a:cubicBezTo>
                  <a:cubicBezTo>
                    <a:pt x="97555" y="1674"/>
                    <a:pt x="97607" y="1692"/>
                    <a:pt x="97642" y="1709"/>
                  </a:cubicBezTo>
                  <a:lnTo>
                    <a:pt x="95601" y="2170"/>
                  </a:lnTo>
                  <a:lnTo>
                    <a:pt x="95601" y="2170"/>
                  </a:lnTo>
                  <a:cubicBezTo>
                    <a:pt x="96129" y="1917"/>
                    <a:pt x="96661" y="1644"/>
                    <a:pt x="97270" y="1644"/>
                  </a:cubicBezTo>
                  <a:close/>
                  <a:moveTo>
                    <a:pt x="95473" y="2210"/>
                  </a:moveTo>
                  <a:lnTo>
                    <a:pt x="95447" y="2227"/>
                  </a:lnTo>
                  <a:lnTo>
                    <a:pt x="95429" y="2227"/>
                  </a:lnTo>
                  <a:lnTo>
                    <a:pt x="95464" y="2210"/>
                  </a:lnTo>
                  <a:close/>
                  <a:moveTo>
                    <a:pt x="68358" y="8951"/>
                  </a:moveTo>
                  <a:cubicBezTo>
                    <a:pt x="68553" y="8951"/>
                    <a:pt x="68761" y="9049"/>
                    <a:pt x="68989" y="9313"/>
                  </a:cubicBezTo>
                  <a:cubicBezTo>
                    <a:pt x="69208" y="9280"/>
                    <a:pt x="69420" y="9268"/>
                    <a:pt x="69634" y="9268"/>
                  </a:cubicBezTo>
                  <a:cubicBezTo>
                    <a:pt x="69758" y="9268"/>
                    <a:pt x="69882" y="9272"/>
                    <a:pt x="70008" y="9278"/>
                  </a:cubicBezTo>
                  <a:cubicBezTo>
                    <a:pt x="70061" y="9286"/>
                    <a:pt x="70117" y="9289"/>
                    <a:pt x="70177" y="9289"/>
                  </a:cubicBezTo>
                  <a:cubicBezTo>
                    <a:pt x="70522" y="9289"/>
                    <a:pt x="70965" y="9176"/>
                    <a:pt x="71318" y="9176"/>
                  </a:cubicBezTo>
                  <a:cubicBezTo>
                    <a:pt x="71841" y="9176"/>
                    <a:pt x="72167" y="9425"/>
                    <a:pt x="71685" y="10661"/>
                  </a:cubicBezTo>
                  <a:cubicBezTo>
                    <a:pt x="71581" y="10937"/>
                    <a:pt x="71823" y="11265"/>
                    <a:pt x="72151" y="11386"/>
                  </a:cubicBezTo>
                  <a:cubicBezTo>
                    <a:pt x="72428" y="11438"/>
                    <a:pt x="72722" y="11490"/>
                    <a:pt x="72998" y="11507"/>
                  </a:cubicBezTo>
                  <a:cubicBezTo>
                    <a:pt x="72652" y="11922"/>
                    <a:pt x="72359" y="12406"/>
                    <a:pt x="71927" y="12717"/>
                  </a:cubicBezTo>
                  <a:cubicBezTo>
                    <a:pt x="71831" y="12786"/>
                    <a:pt x="71741" y="12813"/>
                    <a:pt x="71654" y="12813"/>
                  </a:cubicBezTo>
                  <a:cubicBezTo>
                    <a:pt x="71349" y="12813"/>
                    <a:pt x="71090" y="12473"/>
                    <a:pt x="70821" y="12406"/>
                  </a:cubicBezTo>
                  <a:cubicBezTo>
                    <a:pt x="69127" y="11939"/>
                    <a:pt x="69334" y="10488"/>
                    <a:pt x="68989" y="9313"/>
                  </a:cubicBezTo>
                  <a:lnTo>
                    <a:pt x="67330" y="9520"/>
                  </a:lnTo>
                  <a:cubicBezTo>
                    <a:pt x="67668" y="9295"/>
                    <a:pt x="67992" y="8951"/>
                    <a:pt x="68358" y="8951"/>
                  </a:cubicBezTo>
                  <a:close/>
                  <a:moveTo>
                    <a:pt x="51546" y="12467"/>
                  </a:moveTo>
                  <a:cubicBezTo>
                    <a:pt x="51593" y="12467"/>
                    <a:pt x="51647" y="12470"/>
                    <a:pt x="51707" y="12475"/>
                  </a:cubicBezTo>
                  <a:cubicBezTo>
                    <a:pt x="51897" y="12648"/>
                    <a:pt x="52157" y="12890"/>
                    <a:pt x="52433" y="13115"/>
                  </a:cubicBezTo>
                  <a:cubicBezTo>
                    <a:pt x="52260" y="13270"/>
                    <a:pt x="52053" y="13374"/>
                    <a:pt x="51845" y="13460"/>
                  </a:cubicBezTo>
                  <a:cubicBezTo>
                    <a:pt x="51802" y="13467"/>
                    <a:pt x="51764" y="13470"/>
                    <a:pt x="51729" y="13470"/>
                  </a:cubicBezTo>
                  <a:cubicBezTo>
                    <a:pt x="51300" y="13470"/>
                    <a:pt x="51439" y="13007"/>
                    <a:pt x="51327" y="12752"/>
                  </a:cubicBezTo>
                  <a:cubicBezTo>
                    <a:pt x="51225" y="12548"/>
                    <a:pt x="51295" y="12467"/>
                    <a:pt x="51546" y="12467"/>
                  </a:cubicBezTo>
                  <a:close/>
                  <a:moveTo>
                    <a:pt x="55481" y="12549"/>
                  </a:moveTo>
                  <a:cubicBezTo>
                    <a:pt x="55526" y="12549"/>
                    <a:pt x="55570" y="12553"/>
                    <a:pt x="55613" y="12562"/>
                  </a:cubicBezTo>
                  <a:lnTo>
                    <a:pt x="54576" y="13789"/>
                  </a:lnTo>
                  <a:lnTo>
                    <a:pt x="53954" y="13184"/>
                  </a:lnTo>
                  <a:cubicBezTo>
                    <a:pt x="54420" y="12976"/>
                    <a:pt x="54870" y="12752"/>
                    <a:pt x="55336" y="12562"/>
                  </a:cubicBezTo>
                  <a:cubicBezTo>
                    <a:pt x="55388" y="12553"/>
                    <a:pt x="55436" y="12549"/>
                    <a:pt x="55481" y="12549"/>
                  </a:cubicBezTo>
                  <a:close/>
                  <a:moveTo>
                    <a:pt x="116966" y="0"/>
                  </a:moveTo>
                  <a:cubicBezTo>
                    <a:pt x="112339" y="0"/>
                    <a:pt x="107712" y="747"/>
                    <a:pt x="103085" y="1035"/>
                  </a:cubicBezTo>
                  <a:cubicBezTo>
                    <a:pt x="101910" y="1104"/>
                    <a:pt x="100735" y="983"/>
                    <a:pt x="99542" y="1260"/>
                  </a:cubicBezTo>
                  <a:cubicBezTo>
                    <a:pt x="99533" y="1262"/>
                    <a:pt x="99523" y="1263"/>
                    <a:pt x="99512" y="1263"/>
                  </a:cubicBezTo>
                  <a:cubicBezTo>
                    <a:pt x="99194" y="1263"/>
                    <a:pt x="98389" y="307"/>
                    <a:pt x="97503" y="240"/>
                  </a:cubicBezTo>
                  <a:cubicBezTo>
                    <a:pt x="96554" y="172"/>
                    <a:pt x="95607" y="143"/>
                    <a:pt x="94661" y="143"/>
                  </a:cubicBezTo>
                  <a:cubicBezTo>
                    <a:pt x="91541" y="143"/>
                    <a:pt x="88432" y="459"/>
                    <a:pt x="85303" y="724"/>
                  </a:cubicBezTo>
                  <a:cubicBezTo>
                    <a:pt x="83379" y="875"/>
                    <a:pt x="81549" y="1637"/>
                    <a:pt x="79578" y="1637"/>
                  </a:cubicBezTo>
                  <a:cubicBezTo>
                    <a:pt x="79300" y="1637"/>
                    <a:pt x="79020" y="1622"/>
                    <a:pt x="78736" y="1588"/>
                  </a:cubicBezTo>
                  <a:cubicBezTo>
                    <a:pt x="78573" y="1568"/>
                    <a:pt x="78403" y="1557"/>
                    <a:pt x="78229" y="1557"/>
                  </a:cubicBezTo>
                  <a:cubicBezTo>
                    <a:pt x="77349" y="1557"/>
                    <a:pt x="76386" y="1840"/>
                    <a:pt x="75953" y="2677"/>
                  </a:cubicBezTo>
                  <a:cubicBezTo>
                    <a:pt x="75538" y="3489"/>
                    <a:pt x="76333" y="4163"/>
                    <a:pt x="76956" y="4750"/>
                  </a:cubicBezTo>
                  <a:cubicBezTo>
                    <a:pt x="77215" y="4992"/>
                    <a:pt x="77232" y="5511"/>
                    <a:pt x="77370" y="5891"/>
                  </a:cubicBezTo>
                  <a:cubicBezTo>
                    <a:pt x="77348" y="5890"/>
                    <a:pt x="77325" y="5889"/>
                    <a:pt x="77301" y="5889"/>
                  </a:cubicBezTo>
                  <a:cubicBezTo>
                    <a:pt x="77154" y="5889"/>
                    <a:pt x="76988" y="5912"/>
                    <a:pt x="76844" y="5912"/>
                  </a:cubicBezTo>
                  <a:cubicBezTo>
                    <a:pt x="76726" y="5912"/>
                    <a:pt x="76623" y="5896"/>
                    <a:pt x="76558" y="5839"/>
                  </a:cubicBezTo>
                  <a:cubicBezTo>
                    <a:pt x="76285" y="5586"/>
                    <a:pt x="76034" y="5489"/>
                    <a:pt x="75796" y="5489"/>
                  </a:cubicBezTo>
                  <a:cubicBezTo>
                    <a:pt x="75417" y="5489"/>
                    <a:pt x="75070" y="5733"/>
                    <a:pt x="74709" y="5977"/>
                  </a:cubicBezTo>
                  <a:lnTo>
                    <a:pt x="74709" y="5995"/>
                  </a:lnTo>
                  <a:lnTo>
                    <a:pt x="74692" y="5995"/>
                  </a:lnTo>
                  <a:cubicBezTo>
                    <a:pt x="74415" y="6358"/>
                    <a:pt x="73707" y="6479"/>
                    <a:pt x="73897" y="7066"/>
                  </a:cubicBezTo>
                  <a:cubicBezTo>
                    <a:pt x="74104" y="7654"/>
                    <a:pt x="74761" y="7671"/>
                    <a:pt x="75331" y="7723"/>
                  </a:cubicBezTo>
                  <a:lnTo>
                    <a:pt x="75625" y="7723"/>
                  </a:lnTo>
                  <a:lnTo>
                    <a:pt x="77146" y="7982"/>
                  </a:lnTo>
                  <a:cubicBezTo>
                    <a:pt x="76904" y="8068"/>
                    <a:pt x="76662" y="8120"/>
                    <a:pt x="76403" y="8120"/>
                  </a:cubicBezTo>
                  <a:cubicBezTo>
                    <a:pt x="76178" y="8103"/>
                    <a:pt x="75970" y="7930"/>
                    <a:pt x="75729" y="7861"/>
                  </a:cubicBezTo>
                  <a:cubicBezTo>
                    <a:pt x="75594" y="7823"/>
                    <a:pt x="75464" y="7807"/>
                    <a:pt x="75337" y="7807"/>
                  </a:cubicBezTo>
                  <a:cubicBezTo>
                    <a:pt x="74777" y="7807"/>
                    <a:pt x="74273" y="8116"/>
                    <a:pt x="73724" y="8172"/>
                  </a:cubicBezTo>
                  <a:cubicBezTo>
                    <a:pt x="73717" y="8173"/>
                    <a:pt x="73710" y="8174"/>
                    <a:pt x="73702" y="8174"/>
                  </a:cubicBezTo>
                  <a:cubicBezTo>
                    <a:pt x="73450" y="8174"/>
                    <a:pt x="72913" y="7613"/>
                    <a:pt x="72946" y="7394"/>
                  </a:cubicBezTo>
                  <a:cubicBezTo>
                    <a:pt x="73102" y="6479"/>
                    <a:pt x="73810" y="6098"/>
                    <a:pt x="74674" y="5995"/>
                  </a:cubicBezTo>
                  <a:lnTo>
                    <a:pt x="74674" y="5977"/>
                  </a:lnTo>
                  <a:cubicBezTo>
                    <a:pt x="74726" y="5545"/>
                    <a:pt x="74830" y="5113"/>
                    <a:pt x="74951" y="4681"/>
                  </a:cubicBezTo>
                  <a:cubicBezTo>
                    <a:pt x="75072" y="4370"/>
                    <a:pt x="75435" y="4076"/>
                    <a:pt x="75124" y="3748"/>
                  </a:cubicBezTo>
                  <a:cubicBezTo>
                    <a:pt x="74832" y="3467"/>
                    <a:pt x="74483" y="3396"/>
                    <a:pt x="74119" y="3396"/>
                  </a:cubicBezTo>
                  <a:cubicBezTo>
                    <a:pt x="73856" y="3396"/>
                    <a:pt x="73587" y="3433"/>
                    <a:pt x="73326" y="3454"/>
                  </a:cubicBezTo>
                  <a:cubicBezTo>
                    <a:pt x="72946" y="3506"/>
                    <a:pt x="72756" y="3748"/>
                    <a:pt x="72704" y="4180"/>
                  </a:cubicBezTo>
                  <a:cubicBezTo>
                    <a:pt x="72601" y="5252"/>
                    <a:pt x="72134" y="6098"/>
                    <a:pt x="70959" y="6340"/>
                  </a:cubicBezTo>
                  <a:cubicBezTo>
                    <a:pt x="70855" y="6427"/>
                    <a:pt x="70769" y="6513"/>
                    <a:pt x="70665" y="6617"/>
                  </a:cubicBezTo>
                  <a:cubicBezTo>
                    <a:pt x="70786" y="6859"/>
                    <a:pt x="70924" y="7083"/>
                    <a:pt x="71097" y="7291"/>
                  </a:cubicBezTo>
                  <a:cubicBezTo>
                    <a:pt x="71304" y="7412"/>
                    <a:pt x="71546" y="7515"/>
                    <a:pt x="71788" y="7567"/>
                  </a:cubicBezTo>
                  <a:cubicBezTo>
                    <a:pt x="71650" y="7550"/>
                    <a:pt x="71512" y="7541"/>
                    <a:pt x="71374" y="7541"/>
                  </a:cubicBezTo>
                  <a:cubicBezTo>
                    <a:pt x="71235" y="7541"/>
                    <a:pt x="71097" y="7550"/>
                    <a:pt x="70959" y="7567"/>
                  </a:cubicBezTo>
                  <a:cubicBezTo>
                    <a:pt x="70569" y="7671"/>
                    <a:pt x="70173" y="7708"/>
                    <a:pt x="69775" y="7708"/>
                  </a:cubicBezTo>
                  <a:cubicBezTo>
                    <a:pt x="68812" y="7708"/>
                    <a:pt x="67832" y="7494"/>
                    <a:pt x="66868" y="7494"/>
                  </a:cubicBezTo>
                  <a:cubicBezTo>
                    <a:pt x="66108" y="7494"/>
                    <a:pt x="65357" y="7627"/>
                    <a:pt x="64634" y="8103"/>
                  </a:cubicBezTo>
                  <a:cubicBezTo>
                    <a:pt x="64271" y="8345"/>
                    <a:pt x="63580" y="8379"/>
                    <a:pt x="63666" y="8863"/>
                  </a:cubicBezTo>
                  <a:cubicBezTo>
                    <a:pt x="63752" y="9382"/>
                    <a:pt x="64167" y="9900"/>
                    <a:pt x="64547" y="10315"/>
                  </a:cubicBezTo>
                  <a:cubicBezTo>
                    <a:pt x="64666" y="10447"/>
                    <a:pt x="64798" y="10498"/>
                    <a:pt x="64939" y="10498"/>
                  </a:cubicBezTo>
                  <a:cubicBezTo>
                    <a:pt x="65148" y="10498"/>
                    <a:pt x="65375" y="10387"/>
                    <a:pt x="65602" y="10263"/>
                  </a:cubicBezTo>
                  <a:cubicBezTo>
                    <a:pt x="66124" y="9977"/>
                    <a:pt x="66711" y="9789"/>
                    <a:pt x="67269" y="9556"/>
                  </a:cubicBezTo>
                  <a:lnTo>
                    <a:pt x="67269" y="9556"/>
                  </a:lnTo>
                  <a:cubicBezTo>
                    <a:pt x="66173" y="11022"/>
                    <a:pt x="64072" y="10911"/>
                    <a:pt x="62975" y="11974"/>
                  </a:cubicBezTo>
                  <a:cubicBezTo>
                    <a:pt x="62086" y="12850"/>
                    <a:pt x="61268" y="13162"/>
                    <a:pt x="60357" y="13162"/>
                  </a:cubicBezTo>
                  <a:cubicBezTo>
                    <a:pt x="59993" y="13162"/>
                    <a:pt x="59613" y="13112"/>
                    <a:pt x="59207" y="13028"/>
                  </a:cubicBezTo>
                  <a:cubicBezTo>
                    <a:pt x="58430" y="12873"/>
                    <a:pt x="57687" y="12510"/>
                    <a:pt x="56926" y="12233"/>
                  </a:cubicBezTo>
                  <a:cubicBezTo>
                    <a:pt x="57173" y="12050"/>
                    <a:pt x="57402" y="11981"/>
                    <a:pt x="57619" y="11981"/>
                  </a:cubicBezTo>
                  <a:cubicBezTo>
                    <a:pt x="58162" y="11981"/>
                    <a:pt x="58632" y="12416"/>
                    <a:pt x="59138" y="12613"/>
                  </a:cubicBezTo>
                  <a:cubicBezTo>
                    <a:pt x="59332" y="12687"/>
                    <a:pt x="59512" y="12718"/>
                    <a:pt x="59680" y="12718"/>
                  </a:cubicBezTo>
                  <a:cubicBezTo>
                    <a:pt x="60502" y="12718"/>
                    <a:pt x="61062" y="11967"/>
                    <a:pt x="61765" y="11680"/>
                  </a:cubicBezTo>
                  <a:cubicBezTo>
                    <a:pt x="62404" y="11421"/>
                    <a:pt x="61903" y="10851"/>
                    <a:pt x="61661" y="10384"/>
                  </a:cubicBezTo>
                  <a:cubicBezTo>
                    <a:pt x="61454" y="9987"/>
                    <a:pt x="61921" y="9745"/>
                    <a:pt x="62249" y="9537"/>
                  </a:cubicBezTo>
                  <a:cubicBezTo>
                    <a:pt x="62664" y="9295"/>
                    <a:pt x="63441" y="9226"/>
                    <a:pt x="63182" y="8518"/>
                  </a:cubicBezTo>
                  <a:cubicBezTo>
                    <a:pt x="63018" y="8098"/>
                    <a:pt x="62703" y="8030"/>
                    <a:pt x="62354" y="8030"/>
                  </a:cubicBezTo>
                  <a:cubicBezTo>
                    <a:pt x="62187" y="8030"/>
                    <a:pt x="62013" y="8045"/>
                    <a:pt x="61845" y="8045"/>
                  </a:cubicBezTo>
                  <a:cubicBezTo>
                    <a:pt x="61771" y="8045"/>
                    <a:pt x="61698" y="8042"/>
                    <a:pt x="61627" y="8034"/>
                  </a:cubicBezTo>
                  <a:cubicBezTo>
                    <a:pt x="61564" y="8027"/>
                    <a:pt x="61502" y="8024"/>
                    <a:pt x="61440" y="8024"/>
                  </a:cubicBezTo>
                  <a:cubicBezTo>
                    <a:pt x="60620" y="8024"/>
                    <a:pt x="59973" y="8583"/>
                    <a:pt x="59080" y="8583"/>
                  </a:cubicBezTo>
                  <a:cubicBezTo>
                    <a:pt x="59004" y="8583"/>
                    <a:pt x="58925" y="8579"/>
                    <a:pt x="58844" y="8570"/>
                  </a:cubicBezTo>
                  <a:cubicBezTo>
                    <a:pt x="57410" y="8414"/>
                    <a:pt x="56391" y="7671"/>
                    <a:pt x="55181" y="7187"/>
                  </a:cubicBezTo>
                  <a:cubicBezTo>
                    <a:pt x="54440" y="6892"/>
                    <a:pt x="53723" y="6767"/>
                    <a:pt x="53025" y="6767"/>
                  </a:cubicBezTo>
                  <a:cubicBezTo>
                    <a:pt x="51022" y="6767"/>
                    <a:pt x="49177" y="7799"/>
                    <a:pt x="47370" y="8812"/>
                  </a:cubicBezTo>
                  <a:cubicBezTo>
                    <a:pt x="46903" y="9071"/>
                    <a:pt x="46765" y="9434"/>
                    <a:pt x="46972" y="9969"/>
                  </a:cubicBezTo>
                  <a:cubicBezTo>
                    <a:pt x="47155" y="10426"/>
                    <a:pt x="47351" y="10748"/>
                    <a:pt x="47819" y="10748"/>
                  </a:cubicBezTo>
                  <a:cubicBezTo>
                    <a:pt x="47883" y="10748"/>
                    <a:pt x="47952" y="10742"/>
                    <a:pt x="48026" y="10730"/>
                  </a:cubicBezTo>
                  <a:lnTo>
                    <a:pt x="50498" y="10280"/>
                  </a:lnTo>
                  <a:cubicBezTo>
                    <a:pt x="50618" y="10263"/>
                    <a:pt x="50739" y="10229"/>
                    <a:pt x="50878" y="10194"/>
                  </a:cubicBezTo>
                  <a:lnTo>
                    <a:pt x="50878" y="10194"/>
                  </a:lnTo>
                  <a:cubicBezTo>
                    <a:pt x="50878" y="10298"/>
                    <a:pt x="50860" y="10401"/>
                    <a:pt x="50860" y="10505"/>
                  </a:cubicBezTo>
                  <a:cubicBezTo>
                    <a:pt x="50614" y="11663"/>
                    <a:pt x="50148" y="12321"/>
                    <a:pt x="49280" y="12321"/>
                  </a:cubicBezTo>
                  <a:cubicBezTo>
                    <a:pt x="48931" y="12321"/>
                    <a:pt x="48517" y="12214"/>
                    <a:pt x="48026" y="11991"/>
                  </a:cubicBezTo>
                  <a:cubicBezTo>
                    <a:pt x="46374" y="11254"/>
                    <a:pt x="44693" y="10979"/>
                    <a:pt x="42955" y="10979"/>
                  </a:cubicBezTo>
                  <a:cubicBezTo>
                    <a:pt x="42002" y="10979"/>
                    <a:pt x="41033" y="11062"/>
                    <a:pt x="40042" y="11196"/>
                  </a:cubicBezTo>
                  <a:cubicBezTo>
                    <a:pt x="38536" y="11404"/>
                    <a:pt x="37062" y="12285"/>
                    <a:pt x="35569" y="12285"/>
                  </a:cubicBezTo>
                  <a:cubicBezTo>
                    <a:pt x="35195" y="12285"/>
                    <a:pt x="34820" y="12230"/>
                    <a:pt x="34443" y="12095"/>
                  </a:cubicBezTo>
                  <a:cubicBezTo>
                    <a:pt x="32698" y="11490"/>
                    <a:pt x="30900" y="11110"/>
                    <a:pt x="29068" y="10920"/>
                  </a:cubicBezTo>
                  <a:cubicBezTo>
                    <a:pt x="27080" y="10698"/>
                    <a:pt x="25171" y="10202"/>
                    <a:pt x="23146" y="10202"/>
                  </a:cubicBezTo>
                  <a:cubicBezTo>
                    <a:pt x="22337" y="10202"/>
                    <a:pt x="21510" y="10281"/>
                    <a:pt x="20652" y="10488"/>
                  </a:cubicBezTo>
                  <a:cubicBezTo>
                    <a:pt x="18383" y="11055"/>
                    <a:pt x="16215" y="12269"/>
                    <a:pt x="13793" y="12269"/>
                  </a:cubicBezTo>
                  <a:cubicBezTo>
                    <a:pt x="13559" y="12269"/>
                    <a:pt x="13322" y="12258"/>
                    <a:pt x="13083" y="12233"/>
                  </a:cubicBezTo>
                  <a:cubicBezTo>
                    <a:pt x="13049" y="12230"/>
                    <a:pt x="13015" y="12229"/>
                    <a:pt x="12982" y="12229"/>
                  </a:cubicBezTo>
                  <a:cubicBezTo>
                    <a:pt x="12473" y="12229"/>
                    <a:pt x="12176" y="12605"/>
                    <a:pt x="12323" y="13287"/>
                  </a:cubicBezTo>
                  <a:cubicBezTo>
                    <a:pt x="12498" y="14071"/>
                    <a:pt x="12325" y="14707"/>
                    <a:pt x="11687" y="14707"/>
                  </a:cubicBezTo>
                  <a:cubicBezTo>
                    <a:pt x="11510" y="14707"/>
                    <a:pt x="11296" y="14658"/>
                    <a:pt x="11044" y="14549"/>
                  </a:cubicBezTo>
                  <a:cubicBezTo>
                    <a:pt x="10655" y="14378"/>
                    <a:pt x="10292" y="14308"/>
                    <a:pt x="9947" y="14308"/>
                  </a:cubicBezTo>
                  <a:cubicBezTo>
                    <a:pt x="9034" y="14308"/>
                    <a:pt x="8242" y="14801"/>
                    <a:pt x="7415" y="15240"/>
                  </a:cubicBezTo>
                  <a:cubicBezTo>
                    <a:pt x="6965" y="15482"/>
                    <a:pt x="6672" y="15914"/>
                    <a:pt x="6879" y="16467"/>
                  </a:cubicBezTo>
                  <a:cubicBezTo>
                    <a:pt x="7027" y="16886"/>
                    <a:pt x="7334" y="16988"/>
                    <a:pt x="7700" y="16988"/>
                  </a:cubicBezTo>
                  <a:cubicBezTo>
                    <a:pt x="7802" y="16988"/>
                    <a:pt x="7910" y="16980"/>
                    <a:pt x="8020" y="16968"/>
                  </a:cubicBezTo>
                  <a:cubicBezTo>
                    <a:pt x="8305" y="16929"/>
                    <a:pt x="8590" y="16910"/>
                    <a:pt x="8875" y="16910"/>
                  </a:cubicBezTo>
                  <a:cubicBezTo>
                    <a:pt x="8970" y="16910"/>
                    <a:pt x="9065" y="16912"/>
                    <a:pt x="9160" y="16917"/>
                  </a:cubicBezTo>
                  <a:cubicBezTo>
                    <a:pt x="9186" y="16919"/>
                    <a:pt x="9214" y="16920"/>
                    <a:pt x="9242" y="16920"/>
                  </a:cubicBezTo>
                  <a:cubicBezTo>
                    <a:pt x="9458" y="16920"/>
                    <a:pt x="9735" y="16862"/>
                    <a:pt x="9947" y="16862"/>
                  </a:cubicBezTo>
                  <a:cubicBezTo>
                    <a:pt x="10131" y="16862"/>
                    <a:pt x="10266" y="16906"/>
                    <a:pt x="10266" y="17072"/>
                  </a:cubicBezTo>
                  <a:cubicBezTo>
                    <a:pt x="10266" y="17498"/>
                    <a:pt x="9728" y="17637"/>
                    <a:pt x="9291" y="17637"/>
                  </a:cubicBezTo>
                  <a:cubicBezTo>
                    <a:pt x="9214" y="17637"/>
                    <a:pt x="9141" y="17633"/>
                    <a:pt x="9074" y="17625"/>
                  </a:cubicBezTo>
                  <a:cubicBezTo>
                    <a:pt x="8873" y="17604"/>
                    <a:pt x="8677" y="17594"/>
                    <a:pt x="8484" y="17594"/>
                  </a:cubicBezTo>
                  <a:cubicBezTo>
                    <a:pt x="6314" y="17594"/>
                    <a:pt x="4587" y="18859"/>
                    <a:pt x="2714" y="19716"/>
                  </a:cubicBezTo>
                  <a:cubicBezTo>
                    <a:pt x="1193" y="20407"/>
                    <a:pt x="2351" y="21548"/>
                    <a:pt x="2282" y="22429"/>
                  </a:cubicBezTo>
                  <a:cubicBezTo>
                    <a:pt x="2264" y="22814"/>
                    <a:pt x="2455" y="22907"/>
                    <a:pt x="2706" y="22907"/>
                  </a:cubicBezTo>
                  <a:cubicBezTo>
                    <a:pt x="2939" y="22907"/>
                    <a:pt x="3223" y="22827"/>
                    <a:pt x="3440" y="22827"/>
                  </a:cubicBezTo>
                  <a:cubicBezTo>
                    <a:pt x="3665" y="22827"/>
                    <a:pt x="3872" y="22982"/>
                    <a:pt x="4079" y="23069"/>
                  </a:cubicBezTo>
                  <a:cubicBezTo>
                    <a:pt x="3924" y="23242"/>
                    <a:pt x="3751" y="23380"/>
                    <a:pt x="3544" y="23501"/>
                  </a:cubicBezTo>
                  <a:cubicBezTo>
                    <a:pt x="2610" y="23881"/>
                    <a:pt x="1643" y="24192"/>
                    <a:pt x="709" y="24589"/>
                  </a:cubicBezTo>
                  <a:cubicBezTo>
                    <a:pt x="329" y="24745"/>
                    <a:pt x="1" y="25142"/>
                    <a:pt x="226" y="25609"/>
                  </a:cubicBezTo>
                  <a:cubicBezTo>
                    <a:pt x="325" y="25816"/>
                    <a:pt x="462" y="25880"/>
                    <a:pt x="615" y="25880"/>
                  </a:cubicBezTo>
                  <a:cubicBezTo>
                    <a:pt x="807" y="25880"/>
                    <a:pt x="1026" y="25778"/>
                    <a:pt x="1228" y="25730"/>
                  </a:cubicBezTo>
                  <a:cubicBezTo>
                    <a:pt x="2248" y="25454"/>
                    <a:pt x="3354" y="25350"/>
                    <a:pt x="4252" y="24866"/>
                  </a:cubicBezTo>
                  <a:cubicBezTo>
                    <a:pt x="4601" y="24679"/>
                    <a:pt x="4965" y="24620"/>
                    <a:pt x="5336" y="24620"/>
                  </a:cubicBezTo>
                  <a:cubicBezTo>
                    <a:pt x="5952" y="24620"/>
                    <a:pt x="6585" y="24782"/>
                    <a:pt x="7191" y="24782"/>
                  </a:cubicBezTo>
                  <a:cubicBezTo>
                    <a:pt x="7702" y="24782"/>
                    <a:pt x="8195" y="24667"/>
                    <a:pt x="8642" y="24244"/>
                  </a:cubicBezTo>
                  <a:cubicBezTo>
                    <a:pt x="9143" y="23760"/>
                    <a:pt x="9627" y="23276"/>
                    <a:pt x="10128" y="22809"/>
                  </a:cubicBezTo>
                  <a:cubicBezTo>
                    <a:pt x="10518" y="22438"/>
                    <a:pt x="10935" y="22335"/>
                    <a:pt x="11366" y="22335"/>
                  </a:cubicBezTo>
                  <a:cubicBezTo>
                    <a:pt x="11904" y="22335"/>
                    <a:pt x="12465" y="22495"/>
                    <a:pt x="13026" y="22495"/>
                  </a:cubicBezTo>
                  <a:cubicBezTo>
                    <a:pt x="13270" y="22495"/>
                    <a:pt x="13515" y="22465"/>
                    <a:pt x="13757" y="22377"/>
                  </a:cubicBezTo>
                  <a:cubicBezTo>
                    <a:pt x="14876" y="21972"/>
                    <a:pt x="15968" y="21278"/>
                    <a:pt x="17215" y="21278"/>
                  </a:cubicBezTo>
                  <a:cubicBezTo>
                    <a:pt x="17721" y="21278"/>
                    <a:pt x="18252" y="21392"/>
                    <a:pt x="18820" y="21686"/>
                  </a:cubicBezTo>
                  <a:cubicBezTo>
                    <a:pt x="20272" y="22429"/>
                    <a:pt x="22242" y="22343"/>
                    <a:pt x="21966" y="24780"/>
                  </a:cubicBezTo>
                  <a:cubicBezTo>
                    <a:pt x="21914" y="25212"/>
                    <a:pt x="22104" y="25868"/>
                    <a:pt x="22415" y="26127"/>
                  </a:cubicBezTo>
                  <a:cubicBezTo>
                    <a:pt x="23746" y="27251"/>
                    <a:pt x="23659" y="29411"/>
                    <a:pt x="23210" y="29981"/>
                  </a:cubicBezTo>
                  <a:cubicBezTo>
                    <a:pt x="22052" y="31485"/>
                    <a:pt x="22484" y="32573"/>
                    <a:pt x="22985" y="33973"/>
                  </a:cubicBezTo>
                  <a:cubicBezTo>
                    <a:pt x="23124" y="34405"/>
                    <a:pt x="22795" y="35045"/>
                    <a:pt x="22553" y="35529"/>
                  </a:cubicBezTo>
                  <a:cubicBezTo>
                    <a:pt x="21447" y="37844"/>
                    <a:pt x="19356" y="39469"/>
                    <a:pt x="18233" y="41802"/>
                  </a:cubicBezTo>
                  <a:cubicBezTo>
                    <a:pt x="17455" y="43409"/>
                    <a:pt x="17058" y="48783"/>
                    <a:pt x="18354" y="49734"/>
                  </a:cubicBezTo>
                  <a:cubicBezTo>
                    <a:pt x="20220" y="51116"/>
                    <a:pt x="19927" y="52862"/>
                    <a:pt x="20238" y="54659"/>
                  </a:cubicBezTo>
                  <a:cubicBezTo>
                    <a:pt x="20428" y="55748"/>
                    <a:pt x="20410" y="57528"/>
                    <a:pt x="20687" y="57752"/>
                  </a:cubicBezTo>
                  <a:cubicBezTo>
                    <a:pt x="22380" y="59083"/>
                    <a:pt x="22242" y="61364"/>
                    <a:pt x="23625" y="62764"/>
                  </a:cubicBezTo>
                  <a:cubicBezTo>
                    <a:pt x="23915" y="63066"/>
                    <a:pt x="24197" y="63258"/>
                    <a:pt x="24508" y="63258"/>
                  </a:cubicBezTo>
                  <a:cubicBezTo>
                    <a:pt x="24660" y="63258"/>
                    <a:pt x="24820" y="63212"/>
                    <a:pt x="24990" y="63110"/>
                  </a:cubicBezTo>
                  <a:cubicBezTo>
                    <a:pt x="25508" y="62816"/>
                    <a:pt x="25526" y="62246"/>
                    <a:pt x="25197" y="61831"/>
                  </a:cubicBezTo>
                  <a:cubicBezTo>
                    <a:pt x="23607" y="59671"/>
                    <a:pt x="23746" y="56888"/>
                    <a:pt x="22536" y="54590"/>
                  </a:cubicBezTo>
                  <a:cubicBezTo>
                    <a:pt x="22415" y="54348"/>
                    <a:pt x="22605" y="53933"/>
                    <a:pt x="22692" y="53605"/>
                  </a:cubicBezTo>
                  <a:cubicBezTo>
                    <a:pt x="22704" y="53568"/>
                    <a:pt x="22878" y="53539"/>
                    <a:pt x="22981" y="53539"/>
                  </a:cubicBezTo>
                  <a:cubicBezTo>
                    <a:pt x="23021" y="53539"/>
                    <a:pt x="23050" y="53543"/>
                    <a:pt x="23054" y="53553"/>
                  </a:cubicBezTo>
                  <a:cubicBezTo>
                    <a:pt x="23175" y="53812"/>
                    <a:pt x="23366" y="54106"/>
                    <a:pt x="23366" y="54400"/>
                  </a:cubicBezTo>
                  <a:cubicBezTo>
                    <a:pt x="23383" y="56819"/>
                    <a:pt x="24973" y="58617"/>
                    <a:pt x="26027" y="60569"/>
                  </a:cubicBezTo>
                  <a:cubicBezTo>
                    <a:pt x="26977" y="62297"/>
                    <a:pt x="28654" y="63663"/>
                    <a:pt x="27720" y="65978"/>
                  </a:cubicBezTo>
                  <a:cubicBezTo>
                    <a:pt x="27530" y="66445"/>
                    <a:pt x="27928" y="66791"/>
                    <a:pt x="28273" y="67136"/>
                  </a:cubicBezTo>
                  <a:cubicBezTo>
                    <a:pt x="29138" y="68000"/>
                    <a:pt x="30226" y="68536"/>
                    <a:pt x="31246" y="69193"/>
                  </a:cubicBezTo>
                  <a:cubicBezTo>
                    <a:pt x="32910" y="70222"/>
                    <a:pt x="34447" y="71516"/>
                    <a:pt x="36422" y="71516"/>
                  </a:cubicBezTo>
                  <a:cubicBezTo>
                    <a:pt x="36867" y="71516"/>
                    <a:pt x="37334" y="71451"/>
                    <a:pt x="37830" y="71301"/>
                  </a:cubicBezTo>
                  <a:cubicBezTo>
                    <a:pt x="37930" y="71272"/>
                    <a:pt x="38022" y="71258"/>
                    <a:pt x="38107" y="71258"/>
                  </a:cubicBezTo>
                  <a:cubicBezTo>
                    <a:pt x="38527" y="71258"/>
                    <a:pt x="38793" y="71582"/>
                    <a:pt x="39023" y="71941"/>
                  </a:cubicBezTo>
                  <a:cubicBezTo>
                    <a:pt x="39748" y="73098"/>
                    <a:pt x="40768" y="73721"/>
                    <a:pt x="42116" y="74032"/>
                  </a:cubicBezTo>
                  <a:cubicBezTo>
                    <a:pt x="43585" y="74360"/>
                    <a:pt x="45296" y="74775"/>
                    <a:pt x="45745" y="76399"/>
                  </a:cubicBezTo>
                  <a:cubicBezTo>
                    <a:pt x="46194" y="78110"/>
                    <a:pt x="47439" y="79112"/>
                    <a:pt x="48648" y="79907"/>
                  </a:cubicBezTo>
                  <a:cubicBezTo>
                    <a:pt x="49237" y="80296"/>
                    <a:pt x="50039" y="81326"/>
                    <a:pt x="50895" y="81326"/>
                  </a:cubicBezTo>
                  <a:cubicBezTo>
                    <a:pt x="51372" y="81326"/>
                    <a:pt x="51865" y="81007"/>
                    <a:pt x="52347" y="80080"/>
                  </a:cubicBezTo>
                  <a:cubicBezTo>
                    <a:pt x="52462" y="79850"/>
                    <a:pt x="52631" y="79714"/>
                    <a:pt x="52813" y="79714"/>
                  </a:cubicBezTo>
                  <a:cubicBezTo>
                    <a:pt x="53013" y="79714"/>
                    <a:pt x="53228" y="79880"/>
                    <a:pt x="53401" y="80270"/>
                  </a:cubicBezTo>
                  <a:cubicBezTo>
                    <a:pt x="54593" y="83156"/>
                    <a:pt x="53919" y="85697"/>
                    <a:pt x="51621" y="87943"/>
                  </a:cubicBezTo>
                  <a:cubicBezTo>
                    <a:pt x="50498" y="89049"/>
                    <a:pt x="49806" y="90604"/>
                    <a:pt x="50774" y="92194"/>
                  </a:cubicBezTo>
                  <a:cubicBezTo>
                    <a:pt x="51085" y="92730"/>
                    <a:pt x="51068" y="92886"/>
                    <a:pt x="50688" y="93283"/>
                  </a:cubicBezTo>
                  <a:cubicBezTo>
                    <a:pt x="49685" y="94337"/>
                    <a:pt x="49703" y="95875"/>
                    <a:pt x="50567" y="96636"/>
                  </a:cubicBezTo>
                  <a:cubicBezTo>
                    <a:pt x="52208" y="98087"/>
                    <a:pt x="52986" y="99971"/>
                    <a:pt x="53971" y="101803"/>
                  </a:cubicBezTo>
                  <a:cubicBezTo>
                    <a:pt x="55440" y="104516"/>
                    <a:pt x="56771" y="107281"/>
                    <a:pt x="59933" y="108629"/>
                  </a:cubicBezTo>
                  <a:cubicBezTo>
                    <a:pt x="61661" y="109372"/>
                    <a:pt x="62629" y="111014"/>
                    <a:pt x="62664" y="113122"/>
                  </a:cubicBezTo>
                  <a:cubicBezTo>
                    <a:pt x="62716" y="116319"/>
                    <a:pt x="62871" y="119516"/>
                    <a:pt x="63096" y="122713"/>
                  </a:cubicBezTo>
                  <a:cubicBezTo>
                    <a:pt x="63251" y="125115"/>
                    <a:pt x="64426" y="127431"/>
                    <a:pt x="63631" y="129920"/>
                  </a:cubicBezTo>
                  <a:cubicBezTo>
                    <a:pt x="63303" y="130922"/>
                    <a:pt x="63459" y="131907"/>
                    <a:pt x="63839" y="132875"/>
                  </a:cubicBezTo>
                  <a:cubicBezTo>
                    <a:pt x="64323" y="134067"/>
                    <a:pt x="64461" y="135363"/>
                    <a:pt x="64288" y="136642"/>
                  </a:cubicBezTo>
                  <a:cubicBezTo>
                    <a:pt x="64184" y="137593"/>
                    <a:pt x="64582" y="138664"/>
                    <a:pt x="65653" y="139148"/>
                  </a:cubicBezTo>
                  <a:cubicBezTo>
                    <a:pt x="65680" y="139159"/>
                    <a:pt x="65711" y="139163"/>
                    <a:pt x="65743" y="139163"/>
                  </a:cubicBezTo>
                  <a:cubicBezTo>
                    <a:pt x="65886" y="139163"/>
                    <a:pt x="66069" y="139076"/>
                    <a:pt x="66205" y="139076"/>
                  </a:cubicBezTo>
                  <a:cubicBezTo>
                    <a:pt x="66332" y="139076"/>
                    <a:pt x="66419" y="139151"/>
                    <a:pt x="66397" y="139442"/>
                  </a:cubicBezTo>
                  <a:cubicBezTo>
                    <a:pt x="66362" y="139995"/>
                    <a:pt x="67071" y="140565"/>
                    <a:pt x="66293" y="141135"/>
                  </a:cubicBezTo>
                  <a:cubicBezTo>
                    <a:pt x="65895" y="141412"/>
                    <a:pt x="65360" y="142259"/>
                    <a:pt x="65774" y="142414"/>
                  </a:cubicBezTo>
                  <a:cubicBezTo>
                    <a:pt x="66898" y="142846"/>
                    <a:pt x="66500" y="143797"/>
                    <a:pt x="66777" y="144488"/>
                  </a:cubicBezTo>
                  <a:cubicBezTo>
                    <a:pt x="67468" y="146164"/>
                    <a:pt x="68505" y="147668"/>
                    <a:pt x="69801" y="148929"/>
                  </a:cubicBezTo>
                  <a:cubicBezTo>
                    <a:pt x="71823" y="150906"/>
                    <a:pt x="74091" y="152091"/>
                    <a:pt x="76808" y="152091"/>
                  </a:cubicBezTo>
                  <a:cubicBezTo>
                    <a:pt x="77226" y="152091"/>
                    <a:pt x="77656" y="152063"/>
                    <a:pt x="78096" y="152005"/>
                  </a:cubicBezTo>
                  <a:cubicBezTo>
                    <a:pt x="78355" y="151953"/>
                    <a:pt x="78580" y="151781"/>
                    <a:pt x="78718" y="151556"/>
                  </a:cubicBezTo>
                  <a:cubicBezTo>
                    <a:pt x="78874" y="151262"/>
                    <a:pt x="78615" y="151038"/>
                    <a:pt x="78355" y="150882"/>
                  </a:cubicBezTo>
                  <a:cubicBezTo>
                    <a:pt x="77595" y="150415"/>
                    <a:pt x="76835" y="149914"/>
                    <a:pt x="76040" y="149482"/>
                  </a:cubicBezTo>
                  <a:cubicBezTo>
                    <a:pt x="73914" y="148342"/>
                    <a:pt x="73551" y="146648"/>
                    <a:pt x="74899" y="144695"/>
                  </a:cubicBezTo>
                  <a:cubicBezTo>
                    <a:pt x="75608" y="143658"/>
                    <a:pt x="75694" y="142570"/>
                    <a:pt x="74173" y="142017"/>
                  </a:cubicBezTo>
                  <a:cubicBezTo>
                    <a:pt x="73707" y="141861"/>
                    <a:pt x="72929" y="141550"/>
                    <a:pt x="73551" y="140997"/>
                  </a:cubicBezTo>
                  <a:cubicBezTo>
                    <a:pt x="74260" y="140340"/>
                    <a:pt x="74260" y="139597"/>
                    <a:pt x="74415" y="138837"/>
                  </a:cubicBezTo>
                  <a:cubicBezTo>
                    <a:pt x="74605" y="137783"/>
                    <a:pt x="73534" y="136193"/>
                    <a:pt x="75677" y="135985"/>
                  </a:cubicBezTo>
                  <a:cubicBezTo>
                    <a:pt x="75746" y="135985"/>
                    <a:pt x="75850" y="135588"/>
                    <a:pt x="75798" y="135432"/>
                  </a:cubicBezTo>
                  <a:cubicBezTo>
                    <a:pt x="75444" y="134260"/>
                    <a:pt x="75867" y="133923"/>
                    <a:pt x="76900" y="133923"/>
                  </a:cubicBezTo>
                  <a:cubicBezTo>
                    <a:pt x="76978" y="133923"/>
                    <a:pt x="77060" y="133925"/>
                    <a:pt x="77146" y="133929"/>
                  </a:cubicBezTo>
                  <a:cubicBezTo>
                    <a:pt x="77188" y="133931"/>
                    <a:pt x="77231" y="133932"/>
                    <a:pt x="77272" y="133932"/>
                  </a:cubicBezTo>
                  <a:cubicBezTo>
                    <a:pt x="78202" y="133932"/>
                    <a:pt x="78980" y="133388"/>
                    <a:pt x="79427" y="132512"/>
                  </a:cubicBezTo>
                  <a:cubicBezTo>
                    <a:pt x="79859" y="131648"/>
                    <a:pt x="79738" y="130836"/>
                    <a:pt x="79047" y="130110"/>
                  </a:cubicBezTo>
                  <a:cubicBezTo>
                    <a:pt x="78857" y="129902"/>
                    <a:pt x="78822" y="129557"/>
                    <a:pt x="78701" y="129280"/>
                  </a:cubicBezTo>
                  <a:lnTo>
                    <a:pt x="78701" y="129280"/>
                  </a:lnTo>
                  <a:cubicBezTo>
                    <a:pt x="78977" y="129298"/>
                    <a:pt x="79237" y="129332"/>
                    <a:pt x="79513" y="129384"/>
                  </a:cubicBezTo>
                  <a:cubicBezTo>
                    <a:pt x="79669" y="129427"/>
                    <a:pt x="79830" y="129448"/>
                    <a:pt x="79991" y="129448"/>
                  </a:cubicBezTo>
                  <a:cubicBezTo>
                    <a:pt x="80347" y="129448"/>
                    <a:pt x="80702" y="129344"/>
                    <a:pt x="80999" y="129142"/>
                  </a:cubicBezTo>
                  <a:cubicBezTo>
                    <a:pt x="82900" y="128001"/>
                    <a:pt x="83350" y="125841"/>
                    <a:pt x="84473" y="124148"/>
                  </a:cubicBezTo>
                  <a:cubicBezTo>
                    <a:pt x="85216" y="123024"/>
                    <a:pt x="86149" y="121815"/>
                    <a:pt x="85544" y="120225"/>
                  </a:cubicBezTo>
                  <a:cubicBezTo>
                    <a:pt x="85026" y="118808"/>
                    <a:pt x="85959" y="118186"/>
                    <a:pt x="86927" y="117356"/>
                  </a:cubicBezTo>
                  <a:cubicBezTo>
                    <a:pt x="88258" y="116233"/>
                    <a:pt x="90314" y="116371"/>
                    <a:pt x="91230" y="115213"/>
                  </a:cubicBezTo>
                  <a:cubicBezTo>
                    <a:pt x="93096" y="112846"/>
                    <a:pt x="93788" y="109908"/>
                    <a:pt x="93874" y="106866"/>
                  </a:cubicBezTo>
                  <a:cubicBezTo>
                    <a:pt x="93909" y="105743"/>
                    <a:pt x="93563" y="104637"/>
                    <a:pt x="94635" y="103635"/>
                  </a:cubicBezTo>
                  <a:cubicBezTo>
                    <a:pt x="95637" y="102650"/>
                    <a:pt x="96432" y="101492"/>
                    <a:pt x="97002" y="100213"/>
                  </a:cubicBezTo>
                  <a:cubicBezTo>
                    <a:pt x="98350" y="97189"/>
                    <a:pt x="97555" y="95668"/>
                    <a:pt x="93770" y="93404"/>
                  </a:cubicBezTo>
                  <a:cubicBezTo>
                    <a:pt x="92864" y="92866"/>
                    <a:pt x="92012" y="92178"/>
                    <a:pt x="90923" y="92178"/>
                  </a:cubicBezTo>
                  <a:cubicBezTo>
                    <a:pt x="90787" y="92178"/>
                    <a:pt x="90648" y="92189"/>
                    <a:pt x="90504" y="92212"/>
                  </a:cubicBezTo>
                  <a:cubicBezTo>
                    <a:pt x="90375" y="92232"/>
                    <a:pt x="90250" y="92241"/>
                    <a:pt x="90128" y="92241"/>
                  </a:cubicBezTo>
                  <a:cubicBezTo>
                    <a:pt x="89316" y="92241"/>
                    <a:pt x="88640" y="91827"/>
                    <a:pt x="87964" y="91451"/>
                  </a:cubicBezTo>
                  <a:cubicBezTo>
                    <a:pt x="86720" y="90760"/>
                    <a:pt x="85423" y="90190"/>
                    <a:pt x="84076" y="89740"/>
                  </a:cubicBezTo>
                  <a:cubicBezTo>
                    <a:pt x="83419" y="89533"/>
                    <a:pt x="82365" y="89412"/>
                    <a:pt x="82226" y="88306"/>
                  </a:cubicBezTo>
                  <a:cubicBezTo>
                    <a:pt x="81898" y="85511"/>
                    <a:pt x="80349" y="82231"/>
                    <a:pt x="77208" y="82231"/>
                  </a:cubicBezTo>
                  <a:cubicBezTo>
                    <a:pt x="77047" y="82231"/>
                    <a:pt x="76883" y="82240"/>
                    <a:pt x="76714" y="82258"/>
                  </a:cubicBezTo>
                  <a:cubicBezTo>
                    <a:pt x="76610" y="82274"/>
                    <a:pt x="76507" y="82282"/>
                    <a:pt x="76405" y="82282"/>
                  </a:cubicBezTo>
                  <a:cubicBezTo>
                    <a:pt x="75873" y="82282"/>
                    <a:pt x="75365" y="82061"/>
                    <a:pt x="75003" y="81670"/>
                  </a:cubicBezTo>
                  <a:cubicBezTo>
                    <a:pt x="73810" y="80478"/>
                    <a:pt x="72722" y="79147"/>
                    <a:pt x="71356" y="78179"/>
                  </a:cubicBezTo>
                  <a:cubicBezTo>
                    <a:pt x="70652" y="77672"/>
                    <a:pt x="69937" y="76844"/>
                    <a:pt x="68958" y="76844"/>
                  </a:cubicBezTo>
                  <a:cubicBezTo>
                    <a:pt x="68735" y="76844"/>
                    <a:pt x="68499" y="76887"/>
                    <a:pt x="68246" y="76987"/>
                  </a:cubicBezTo>
                  <a:cubicBezTo>
                    <a:pt x="68013" y="77081"/>
                    <a:pt x="67785" y="77113"/>
                    <a:pt x="67562" y="77113"/>
                  </a:cubicBezTo>
                  <a:cubicBezTo>
                    <a:pt x="67089" y="77113"/>
                    <a:pt x="66635" y="76969"/>
                    <a:pt x="66189" y="76969"/>
                  </a:cubicBezTo>
                  <a:cubicBezTo>
                    <a:pt x="64783" y="76969"/>
                    <a:pt x="63941" y="75706"/>
                    <a:pt x="62605" y="75706"/>
                  </a:cubicBezTo>
                  <a:cubicBezTo>
                    <a:pt x="62579" y="75706"/>
                    <a:pt x="62552" y="75707"/>
                    <a:pt x="62525" y="75708"/>
                  </a:cubicBezTo>
                  <a:cubicBezTo>
                    <a:pt x="62280" y="75708"/>
                    <a:pt x="61828" y="76012"/>
                    <a:pt x="61511" y="76012"/>
                  </a:cubicBezTo>
                  <a:cubicBezTo>
                    <a:pt x="61248" y="76012"/>
                    <a:pt x="61077" y="75802"/>
                    <a:pt x="61195" y="75034"/>
                  </a:cubicBezTo>
                  <a:cubicBezTo>
                    <a:pt x="61232" y="74788"/>
                    <a:pt x="60883" y="74612"/>
                    <a:pt x="60617" y="74612"/>
                  </a:cubicBezTo>
                  <a:cubicBezTo>
                    <a:pt x="60509" y="74612"/>
                    <a:pt x="60415" y="74641"/>
                    <a:pt x="60365" y="74706"/>
                  </a:cubicBezTo>
                  <a:cubicBezTo>
                    <a:pt x="59225" y="76088"/>
                    <a:pt x="57099" y="76071"/>
                    <a:pt x="56166" y="77747"/>
                  </a:cubicBezTo>
                  <a:cubicBezTo>
                    <a:pt x="55842" y="78325"/>
                    <a:pt x="55457" y="78771"/>
                    <a:pt x="54917" y="78771"/>
                  </a:cubicBezTo>
                  <a:cubicBezTo>
                    <a:pt x="54649" y="78771"/>
                    <a:pt x="54343" y="78661"/>
                    <a:pt x="53988" y="78404"/>
                  </a:cubicBezTo>
                  <a:cubicBezTo>
                    <a:pt x="53637" y="78125"/>
                    <a:pt x="53206" y="77982"/>
                    <a:pt x="52772" y="77982"/>
                  </a:cubicBezTo>
                  <a:cubicBezTo>
                    <a:pt x="52480" y="77982"/>
                    <a:pt x="52186" y="78047"/>
                    <a:pt x="51915" y="78179"/>
                  </a:cubicBezTo>
                  <a:cubicBezTo>
                    <a:pt x="51373" y="78410"/>
                    <a:pt x="50918" y="78527"/>
                    <a:pt x="50541" y="78527"/>
                  </a:cubicBezTo>
                  <a:cubicBezTo>
                    <a:pt x="49618" y="78527"/>
                    <a:pt x="49166" y="77825"/>
                    <a:pt x="49080" y="76365"/>
                  </a:cubicBezTo>
                  <a:cubicBezTo>
                    <a:pt x="49046" y="75397"/>
                    <a:pt x="49184" y="74446"/>
                    <a:pt x="49478" y="73530"/>
                  </a:cubicBezTo>
                  <a:cubicBezTo>
                    <a:pt x="50012" y="71861"/>
                    <a:pt x="49095" y="70692"/>
                    <a:pt x="47366" y="70692"/>
                  </a:cubicBezTo>
                  <a:cubicBezTo>
                    <a:pt x="47305" y="70692"/>
                    <a:pt x="47243" y="70693"/>
                    <a:pt x="47179" y="70696"/>
                  </a:cubicBezTo>
                  <a:cubicBezTo>
                    <a:pt x="46730" y="70714"/>
                    <a:pt x="46281" y="70765"/>
                    <a:pt x="45814" y="70783"/>
                  </a:cubicBezTo>
                  <a:cubicBezTo>
                    <a:pt x="45755" y="70784"/>
                    <a:pt x="45699" y="70786"/>
                    <a:pt x="45645" y="70786"/>
                  </a:cubicBezTo>
                  <a:cubicBezTo>
                    <a:pt x="45148" y="70786"/>
                    <a:pt x="44886" y="70683"/>
                    <a:pt x="45088" y="69919"/>
                  </a:cubicBezTo>
                  <a:cubicBezTo>
                    <a:pt x="45469" y="68484"/>
                    <a:pt x="46143" y="67240"/>
                    <a:pt x="46886" y="65996"/>
                  </a:cubicBezTo>
                  <a:cubicBezTo>
                    <a:pt x="47214" y="65443"/>
                    <a:pt x="47231" y="64993"/>
                    <a:pt x="46747" y="64613"/>
                  </a:cubicBezTo>
                  <a:cubicBezTo>
                    <a:pt x="46406" y="64334"/>
                    <a:pt x="45929" y="64209"/>
                    <a:pt x="45417" y="64209"/>
                  </a:cubicBezTo>
                  <a:cubicBezTo>
                    <a:pt x="44221" y="64209"/>
                    <a:pt x="42833" y="64889"/>
                    <a:pt x="42531" y="65857"/>
                  </a:cubicBezTo>
                  <a:cubicBezTo>
                    <a:pt x="42161" y="67044"/>
                    <a:pt x="40793" y="67929"/>
                    <a:pt x="39553" y="67929"/>
                  </a:cubicBezTo>
                  <a:cubicBezTo>
                    <a:pt x="39113" y="67929"/>
                    <a:pt x="38689" y="67817"/>
                    <a:pt x="38331" y="67568"/>
                  </a:cubicBezTo>
                  <a:cubicBezTo>
                    <a:pt x="36966" y="66601"/>
                    <a:pt x="35998" y="64872"/>
                    <a:pt x="36517" y="63455"/>
                  </a:cubicBezTo>
                  <a:cubicBezTo>
                    <a:pt x="37571" y="60569"/>
                    <a:pt x="37986" y="56802"/>
                    <a:pt x="41822" y="56093"/>
                  </a:cubicBezTo>
                  <a:cubicBezTo>
                    <a:pt x="44259" y="55627"/>
                    <a:pt x="46696" y="55299"/>
                    <a:pt x="49167" y="55126"/>
                  </a:cubicBezTo>
                  <a:cubicBezTo>
                    <a:pt x="49252" y="55120"/>
                    <a:pt x="49338" y="55117"/>
                    <a:pt x="49425" y="55117"/>
                  </a:cubicBezTo>
                  <a:cubicBezTo>
                    <a:pt x="50819" y="55117"/>
                    <a:pt x="52364" y="55920"/>
                    <a:pt x="51811" y="58133"/>
                  </a:cubicBezTo>
                  <a:cubicBezTo>
                    <a:pt x="51707" y="58582"/>
                    <a:pt x="52087" y="59204"/>
                    <a:pt x="52329" y="59688"/>
                  </a:cubicBezTo>
                  <a:cubicBezTo>
                    <a:pt x="52602" y="60250"/>
                    <a:pt x="52992" y="60846"/>
                    <a:pt x="53666" y="60846"/>
                  </a:cubicBezTo>
                  <a:cubicBezTo>
                    <a:pt x="53675" y="60846"/>
                    <a:pt x="53685" y="60846"/>
                    <a:pt x="53695" y="60846"/>
                  </a:cubicBezTo>
                  <a:cubicBezTo>
                    <a:pt x="54455" y="60811"/>
                    <a:pt x="54628" y="60085"/>
                    <a:pt x="54852" y="59498"/>
                  </a:cubicBezTo>
                  <a:cubicBezTo>
                    <a:pt x="55146" y="58703"/>
                    <a:pt x="55146" y="57822"/>
                    <a:pt x="54887" y="57027"/>
                  </a:cubicBezTo>
                  <a:cubicBezTo>
                    <a:pt x="54127" y="54642"/>
                    <a:pt x="54922" y="53017"/>
                    <a:pt x="57116" y="51894"/>
                  </a:cubicBezTo>
                  <a:cubicBezTo>
                    <a:pt x="58291" y="51307"/>
                    <a:pt x="59328" y="50442"/>
                    <a:pt x="60469" y="49786"/>
                  </a:cubicBezTo>
                  <a:cubicBezTo>
                    <a:pt x="62128" y="48818"/>
                    <a:pt x="61575" y="46641"/>
                    <a:pt x="63096" y="45448"/>
                  </a:cubicBezTo>
                  <a:cubicBezTo>
                    <a:pt x="64720" y="44169"/>
                    <a:pt x="65757" y="42113"/>
                    <a:pt x="68194" y="42061"/>
                  </a:cubicBezTo>
                  <a:cubicBezTo>
                    <a:pt x="68574" y="42044"/>
                    <a:pt x="69006" y="41888"/>
                    <a:pt x="69075" y="41456"/>
                  </a:cubicBezTo>
                  <a:cubicBezTo>
                    <a:pt x="69369" y="39711"/>
                    <a:pt x="70924" y="39417"/>
                    <a:pt x="72151" y="38760"/>
                  </a:cubicBezTo>
                  <a:cubicBezTo>
                    <a:pt x="72321" y="38667"/>
                    <a:pt x="72565" y="38512"/>
                    <a:pt x="72753" y="38512"/>
                  </a:cubicBezTo>
                  <a:cubicBezTo>
                    <a:pt x="72950" y="38512"/>
                    <a:pt x="73086" y="38680"/>
                    <a:pt x="73015" y="39261"/>
                  </a:cubicBezTo>
                  <a:cubicBezTo>
                    <a:pt x="72956" y="39796"/>
                    <a:pt x="73330" y="40078"/>
                    <a:pt x="73743" y="40078"/>
                  </a:cubicBezTo>
                  <a:cubicBezTo>
                    <a:pt x="73931" y="40078"/>
                    <a:pt x="74127" y="40020"/>
                    <a:pt x="74294" y="39901"/>
                  </a:cubicBezTo>
                  <a:cubicBezTo>
                    <a:pt x="75746" y="38898"/>
                    <a:pt x="77457" y="38501"/>
                    <a:pt x="78995" y="37723"/>
                  </a:cubicBezTo>
                  <a:cubicBezTo>
                    <a:pt x="79738" y="37326"/>
                    <a:pt x="80291" y="36773"/>
                    <a:pt x="79790" y="35995"/>
                  </a:cubicBezTo>
                  <a:cubicBezTo>
                    <a:pt x="79597" y="35708"/>
                    <a:pt x="79414" y="35603"/>
                    <a:pt x="79239" y="35603"/>
                  </a:cubicBezTo>
                  <a:cubicBezTo>
                    <a:pt x="78865" y="35603"/>
                    <a:pt x="78524" y="36083"/>
                    <a:pt x="78183" y="36306"/>
                  </a:cubicBezTo>
                  <a:cubicBezTo>
                    <a:pt x="77820" y="36545"/>
                    <a:pt x="77447" y="36741"/>
                    <a:pt x="77083" y="36741"/>
                  </a:cubicBezTo>
                  <a:cubicBezTo>
                    <a:pt x="76789" y="36741"/>
                    <a:pt x="76501" y="36612"/>
                    <a:pt x="76230" y="36272"/>
                  </a:cubicBezTo>
                  <a:cubicBezTo>
                    <a:pt x="75677" y="35563"/>
                    <a:pt x="76126" y="35148"/>
                    <a:pt x="76731" y="34751"/>
                  </a:cubicBezTo>
                  <a:cubicBezTo>
                    <a:pt x="77318" y="34371"/>
                    <a:pt x="77284" y="33818"/>
                    <a:pt x="77025" y="33196"/>
                  </a:cubicBezTo>
                  <a:cubicBezTo>
                    <a:pt x="76921" y="32919"/>
                    <a:pt x="76161" y="33023"/>
                    <a:pt x="76593" y="32643"/>
                  </a:cubicBezTo>
                  <a:cubicBezTo>
                    <a:pt x="76708" y="32536"/>
                    <a:pt x="76805" y="32492"/>
                    <a:pt x="76888" y="32492"/>
                  </a:cubicBezTo>
                  <a:cubicBezTo>
                    <a:pt x="77143" y="32492"/>
                    <a:pt x="77279" y="32892"/>
                    <a:pt x="77474" y="33126"/>
                  </a:cubicBezTo>
                  <a:cubicBezTo>
                    <a:pt x="77830" y="33563"/>
                    <a:pt x="78559" y="33892"/>
                    <a:pt x="79019" y="33892"/>
                  </a:cubicBezTo>
                  <a:cubicBezTo>
                    <a:pt x="79251" y="33892"/>
                    <a:pt x="79415" y="33808"/>
                    <a:pt x="79427" y="33610"/>
                  </a:cubicBezTo>
                  <a:cubicBezTo>
                    <a:pt x="79485" y="32639"/>
                    <a:pt x="79866" y="32465"/>
                    <a:pt x="80317" y="32465"/>
                  </a:cubicBezTo>
                  <a:cubicBezTo>
                    <a:pt x="80569" y="32465"/>
                    <a:pt x="80843" y="32519"/>
                    <a:pt x="81095" y="32519"/>
                  </a:cubicBezTo>
                  <a:cubicBezTo>
                    <a:pt x="81194" y="32519"/>
                    <a:pt x="81290" y="32511"/>
                    <a:pt x="81380" y="32487"/>
                  </a:cubicBezTo>
                  <a:cubicBezTo>
                    <a:pt x="81894" y="32340"/>
                    <a:pt x="82271" y="31830"/>
                    <a:pt x="82830" y="31830"/>
                  </a:cubicBezTo>
                  <a:cubicBezTo>
                    <a:pt x="82928" y="31830"/>
                    <a:pt x="83031" y="31846"/>
                    <a:pt x="83142" y="31882"/>
                  </a:cubicBezTo>
                  <a:cubicBezTo>
                    <a:pt x="82658" y="32470"/>
                    <a:pt x="82192" y="33075"/>
                    <a:pt x="81708" y="33679"/>
                  </a:cubicBezTo>
                  <a:cubicBezTo>
                    <a:pt x="81604" y="33766"/>
                    <a:pt x="81483" y="33835"/>
                    <a:pt x="81362" y="33904"/>
                  </a:cubicBezTo>
                  <a:cubicBezTo>
                    <a:pt x="81034" y="34129"/>
                    <a:pt x="80775" y="34423"/>
                    <a:pt x="80878" y="34872"/>
                  </a:cubicBezTo>
                  <a:cubicBezTo>
                    <a:pt x="80999" y="35304"/>
                    <a:pt x="81380" y="35252"/>
                    <a:pt x="81673" y="35425"/>
                  </a:cubicBezTo>
                  <a:cubicBezTo>
                    <a:pt x="81973" y="35596"/>
                    <a:pt x="82292" y="35648"/>
                    <a:pt x="82615" y="35648"/>
                  </a:cubicBezTo>
                  <a:cubicBezTo>
                    <a:pt x="83130" y="35648"/>
                    <a:pt x="83658" y="35514"/>
                    <a:pt x="84141" y="35514"/>
                  </a:cubicBezTo>
                  <a:cubicBezTo>
                    <a:pt x="84489" y="35514"/>
                    <a:pt x="84814" y="35584"/>
                    <a:pt x="85095" y="35822"/>
                  </a:cubicBezTo>
                  <a:cubicBezTo>
                    <a:pt x="85535" y="36187"/>
                    <a:pt x="85875" y="36332"/>
                    <a:pt x="86134" y="36332"/>
                  </a:cubicBezTo>
                  <a:cubicBezTo>
                    <a:pt x="86710" y="36332"/>
                    <a:pt x="86887" y="35618"/>
                    <a:pt x="86875" y="35010"/>
                  </a:cubicBezTo>
                  <a:cubicBezTo>
                    <a:pt x="86858" y="34215"/>
                    <a:pt x="87601" y="32729"/>
                    <a:pt x="85665" y="32625"/>
                  </a:cubicBezTo>
                  <a:cubicBezTo>
                    <a:pt x="84991" y="32591"/>
                    <a:pt x="85130" y="31986"/>
                    <a:pt x="85596" y="31485"/>
                  </a:cubicBezTo>
                  <a:cubicBezTo>
                    <a:pt x="87186" y="29791"/>
                    <a:pt x="86650" y="27527"/>
                    <a:pt x="84508" y="26767"/>
                  </a:cubicBezTo>
                  <a:cubicBezTo>
                    <a:pt x="84006" y="26594"/>
                    <a:pt x="83557" y="26214"/>
                    <a:pt x="83661" y="25834"/>
                  </a:cubicBezTo>
                  <a:cubicBezTo>
                    <a:pt x="83972" y="24503"/>
                    <a:pt x="83039" y="23432"/>
                    <a:pt x="83090" y="22170"/>
                  </a:cubicBezTo>
                  <a:cubicBezTo>
                    <a:pt x="83108" y="21773"/>
                    <a:pt x="83073" y="21375"/>
                    <a:pt x="82624" y="21220"/>
                  </a:cubicBezTo>
                  <a:cubicBezTo>
                    <a:pt x="82529" y="21188"/>
                    <a:pt x="82437" y="21174"/>
                    <a:pt x="82348" y="21174"/>
                  </a:cubicBezTo>
                  <a:cubicBezTo>
                    <a:pt x="82049" y="21174"/>
                    <a:pt x="81787" y="21339"/>
                    <a:pt x="81587" y="21565"/>
                  </a:cubicBezTo>
                  <a:cubicBezTo>
                    <a:pt x="81086" y="22135"/>
                    <a:pt x="80464" y="22602"/>
                    <a:pt x="79755" y="22913"/>
                  </a:cubicBezTo>
                  <a:cubicBezTo>
                    <a:pt x="79583" y="22995"/>
                    <a:pt x="79411" y="23071"/>
                    <a:pt x="79247" y="23071"/>
                  </a:cubicBezTo>
                  <a:cubicBezTo>
                    <a:pt x="79097" y="23071"/>
                    <a:pt x="78954" y="23008"/>
                    <a:pt x="78822" y="22827"/>
                  </a:cubicBezTo>
                  <a:cubicBezTo>
                    <a:pt x="78563" y="22498"/>
                    <a:pt x="78753" y="22274"/>
                    <a:pt x="78960" y="22015"/>
                  </a:cubicBezTo>
                  <a:cubicBezTo>
                    <a:pt x="79496" y="21254"/>
                    <a:pt x="79254" y="20736"/>
                    <a:pt x="78459" y="20338"/>
                  </a:cubicBezTo>
                  <a:cubicBezTo>
                    <a:pt x="78131" y="20165"/>
                    <a:pt x="77837" y="19941"/>
                    <a:pt x="77578" y="19664"/>
                  </a:cubicBezTo>
                  <a:cubicBezTo>
                    <a:pt x="77168" y="19146"/>
                    <a:pt x="76356" y="18913"/>
                    <a:pt x="75491" y="18913"/>
                  </a:cubicBezTo>
                  <a:cubicBezTo>
                    <a:pt x="74278" y="18913"/>
                    <a:pt x="72961" y="19371"/>
                    <a:pt x="72497" y="20148"/>
                  </a:cubicBezTo>
                  <a:cubicBezTo>
                    <a:pt x="72065" y="20874"/>
                    <a:pt x="71788" y="21824"/>
                    <a:pt x="70803" y="22170"/>
                  </a:cubicBezTo>
                  <a:cubicBezTo>
                    <a:pt x="70354" y="22326"/>
                    <a:pt x="70043" y="22792"/>
                    <a:pt x="70337" y="23276"/>
                  </a:cubicBezTo>
                  <a:cubicBezTo>
                    <a:pt x="71356" y="25004"/>
                    <a:pt x="70043" y="25488"/>
                    <a:pt x="68902" y="26024"/>
                  </a:cubicBezTo>
                  <a:cubicBezTo>
                    <a:pt x="67693" y="26577"/>
                    <a:pt x="66241" y="26801"/>
                    <a:pt x="66345" y="28685"/>
                  </a:cubicBezTo>
                  <a:cubicBezTo>
                    <a:pt x="66379" y="29117"/>
                    <a:pt x="65895" y="29601"/>
                    <a:pt x="65584" y="30016"/>
                  </a:cubicBezTo>
                  <a:cubicBezTo>
                    <a:pt x="65442" y="30197"/>
                    <a:pt x="65232" y="30465"/>
                    <a:pt x="64983" y="30465"/>
                  </a:cubicBezTo>
                  <a:cubicBezTo>
                    <a:pt x="64899" y="30465"/>
                    <a:pt x="64811" y="30435"/>
                    <a:pt x="64720" y="30361"/>
                  </a:cubicBezTo>
                  <a:cubicBezTo>
                    <a:pt x="64409" y="30120"/>
                    <a:pt x="64288" y="29705"/>
                    <a:pt x="64409" y="29342"/>
                  </a:cubicBezTo>
                  <a:cubicBezTo>
                    <a:pt x="64893" y="27596"/>
                    <a:pt x="65083" y="25989"/>
                    <a:pt x="62508" y="25903"/>
                  </a:cubicBezTo>
                  <a:cubicBezTo>
                    <a:pt x="62249" y="25903"/>
                    <a:pt x="61938" y="25644"/>
                    <a:pt x="61748" y="25436"/>
                  </a:cubicBezTo>
                  <a:cubicBezTo>
                    <a:pt x="61084" y="24759"/>
                    <a:pt x="60400" y="24243"/>
                    <a:pt x="59552" y="24243"/>
                  </a:cubicBezTo>
                  <a:cubicBezTo>
                    <a:pt x="59252" y="24243"/>
                    <a:pt x="58932" y="24307"/>
                    <a:pt x="58585" y="24451"/>
                  </a:cubicBezTo>
                  <a:cubicBezTo>
                    <a:pt x="58566" y="24457"/>
                    <a:pt x="58545" y="24459"/>
                    <a:pt x="58523" y="24459"/>
                  </a:cubicBezTo>
                  <a:cubicBezTo>
                    <a:pt x="58409" y="24459"/>
                    <a:pt x="58269" y="24394"/>
                    <a:pt x="58153" y="24365"/>
                  </a:cubicBezTo>
                  <a:cubicBezTo>
                    <a:pt x="58758" y="23501"/>
                    <a:pt x="57687" y="22429"/>
                    <a:pt x="58827" y="21462"/>
                  </a:cubicBezTo>
                  <a:cubicBezTo>
                    <a:pt x="61800" y="18990"/>
                    <a:pt x="65757" y="18558"/>
                    <a:pt x="68781" y="16294"/>
                  </a:cubicBezTo>
                  <a:lnTo>
                    <a:pt x="69455" y="15828"/>
                  </a:lnTo>
                  <a:cubicBezTo>
                    <a:pt x="70337" y="15586"/>
                    <a:pt x="71218" y="15206"/>
                    <a:pt x="72117" y="15119"/>
                  </a:cubicBezTo>
                  <a:cubicBezTo>
                    <a:pt x="74346" y="14912"/>
                    <a:pt x="75331" y="13910"/>
                    <a:pt x="75262" y="11767"/>
                  </a:cubicBezTo>
                  <a:cubicBezTo>
                    <a:pt x="75262" y="11596"/>
                    <a:pt x="75299" y="11543"/>
                    <a:pt x="75353" y="11543"/>
                  </a:cubicBezTo>
                  <a:cubicBezTo>
                    <a:pt x="75441" y="11543"/>
                    <a:pt x="75574" y="11687"/>
                    <a:pt x="75659" y="11698"/>
                  </a:cubicBezTo>
                  <a:cubicBezTo>
                    <a:pt x="76835" y="11749"/>
                    <a:pt x="77733" y="12683"/>
                    <a:pt x="78943" y="12752"/>
                  </a:cubicBezTo>
                  <a:cubicBezTo>
                    <a:pt x="79461" y="12769"/>
                    <a:pt x="79945" y="13391"/>
                    <a:pt x="80412" y="13789"/>
                  </a:cubicBezTo>
                  <a:cubicBezTo>
                    <a:pt x="80395" y="13944"/>
                    <a:pt x="80325" y="14082"/>
                    <a:pt x="80204" y="14203"/>
                  </a:cubicBezTo>
                  <a:cubicBezTo>
                    <a:pt x="79099" y="14649"/>
                    <a:pt x="78211" y="15599"/>
                    <a:pt x="76924" y="15599"/>
                  </a:cubicBezTo>
                  <a:cubicBezTo>
                    <a:pt x="76763" y="15599"/>
                    <a:pt x="76595" y="15584"/>
                    <a:pt x="76420" y="15551"/>
                  </a:cubicBezTo>
                  <a:cubicBezTo>
                    <a:pt x="76325" y="15534"/>
                    <a:pt x="76229" y="15525"/>
                    <a:pt x="76135" y="15525"/>
                  </a:cubicBezTo>
                  <a:cubicBezTo>
                    <a:pt x="75478" y="15525"/>
                    <a:pt x="74895" y="15947"/>
                    <a:pt x="74985" y="16778"/>
                  </a:cubicBezTo>
                  <a:cubicBezTo>
                    <a:pt x="75041" y="17437"/>
                    <a:pt x="75422" y="17620"/>
                    <a:pt x="75866" y="17620"/>
                  </a:cubicBezTo>
                  <a:cubicBezTo>
                    <a:pt x="76109" y="17620"/>
                    <a:pt x="76372" y="17565"/>
                    <a:pt x="76610" y="17504"/>
                  </a:cubicBezTo>
                  <a:cubicBezTo>
                    <a:pt x="76822" y="17451"/>
                    <a:pt x="77015" y="17425"/>
                    <a:pt x="77193" y="17425"/>
                  </a:cubicBezTo>
                  <a:cubicBezTo>
                    <a:pt x="77828" y="17425"/>
                    <a:pt x="78286" y="17750"/>
                    <a:pt x="78839" y="18316"/>
                  </a:cubicBezTo>
                  <a:cubicBezTo>
                    <a:pt x="79617" y="19094"/>
                    <a:pt x="80723" y="19612"/>
                    <a:pt x="81794" y="19993"/>
                  </a:cubicBezTo>
                  <a:cubicBezTo>
                    <a:pt x="81906" y="20034"/>
                    <a:pt x="82005" y="20053"/>
                    <a:pt x="82094" y="20053"/>
                  </a:cubicBezTo>
                  <a:cubicBezTo>
                    <a:pt x="82595" y="20053"/>
                    <a:pt x="82747" y="19445"/>
                    <a:pt x="82762" y="18887"/>
                  </a:cubicBezTo>
                  <a:cubicBezTo>
                    <a:pt x="82805" y="18878"/>
                    <a:pt x="82849" y="18874"/>
                    <a:pt x="82892" y="18874"/>
                  </a:cubicBezTo>
                  <a:cubicBezTo>
                    <a:pt x="82935" y="18874"/>
                    <a:pt x="82978" y="18878"/>
                    <a:pt x="83021" y="18887"/>
                  </a:cubicBezTo>
                  <a:cubicBezTo>
                    <a:pt x="83375" y="18985"/>
                    <a:pt x="83662" y="19030"/>
                    <a:pt x="83892" y="19030"/>
                  </a:cubicBezTo>
                  <a:cubicBezTo>
                    <a:pt x="85038" y="19030"/>
                    <a:pt x="84816" y="17932"/>
                    <a:pt x="84629" y="16882"/>
                  </a:cubicBezTo>
                  <a:cubicBezTo>
                    <a:pt x="84577" y="16588"/>
                    <a:pt x="84404" y="16122"/>
                    <a:pt x="84525" y="16018"/>
                  </a:cubicBezTo>
                  <a:cubicBezTo>
                    <a:pt x="84606" y="15948"/>
                    <a:pt x="84680" y="15920"/>
                    <a:pt x="84749" y="15920"/>
                  </a:cubicBezTo>
                  <a:cubicBezTo>
                    <a:pt x="84985" y="15920"/>
                    <a:pt x="85161" y="16252"/>
                    <a:pt x="85389" y="16346"/>
                  </a:cubicBezTo>
                  <a:cubicBezTo>
                    <a:pt x="85637" y="16436"/>
                    <a:pt x="85876" y="16474"/>
                    <a:pt x="86110" y="16474"/>
                  </a:cubicBezTo>
                  <a:cubicBezTo>
                    <a:pt x="86771" y="16474"/>
                    <a:pt x="87381" y="16174"/>
                    <a:pt x="87981" y="15931"/>
                  </a:cubicBezTo>
                  <a:cubicBezTo>
                    <a:pt x="88344" y="15793"/>
                    <a:pt x="88500" y="15275"/>
                    <a:pt x="88258" y="15033"/>
                  </a:cubicBezTo>
                  <a:cubicBezTo>
                    <a:pt x="87065" y="13754"/>
                    <a:pt x="85976" y="12406"/>
                    <a:pt x="84819" y="11110"/>
                  </a:cubicBezTo>
                  <a:cubicBezTo>
                    <a:pt x="84162" y="10350"/>
                    <a:pt x="83160" y="9779"/>
                    <a:pt x="82537" y="8915"/>
                  </a:cubicBezTo>
                  <a:cubicBezTo>
                    <a:pt x="82209" y="8379"/>
                    <a:pt x="81639" y="8034"/>
                    <a:pt x="81017" y="7999"/>
                  </a:cubicBezTo>
                  <a:cubicBezTo>
                    <a:pt x="80983" y="7995"/>
                    <a:pt x="80950" y="7994"/>
                    <a:pt x="80916" y="7994"/>
                  </a:cubicBezTo>
                  <a:cubicBezTo>
                    <a:pt x="80688" y="7994"/>
                    <a:pt x="80453" y="8074"/>
                    <a:pt x="80228" y="8074"/>
                  </a:cubicBezTo>
                  <a:cubicBezTo>
                    <a:pt x="80056" y="8074"/>
                    <a:pt x="79890" y="8027"/>
                    <a:pt x="79738" y="7861"/>
                  </a:cubicBezTo>
                  <a:cubicBezTo>
                    <a:pt x="80170" y="7757"/>
                    <a:pt x="80602" y="7654"/>
                    <a:pt x="81017" y="7585"/>
                  </a:cubicBezTo>
                  <a:cubicBezTo>
                    <a:pt x="81518" y="7481"/>
                    <a:pt x="82192" y="7567"/>
                    <a:pt x="82226" y="6859"/>
                  </a:cubicBezTo>
                  <a:cubicBezTo>
                    <a:pt x="82278" y="6202"/>
                    <a:pt x="81673" y="6167"/>
                    <a:pt x="81207" y="6046"/>
                  </a:cubicBezTo>
                  <a:cubicBezTo>
                    <a:pt x="81086" y="6012"/>
                    <a:pt x="80948" y="5960"/>
                    <a:pt x="80844" y="5891"/>
                  </a:cubicBezTo>
                  <a:cubicBezTo>
                    <a:pt x="80958" y="5878"/>
                    <a:pt x="81101" y="5837"/>
                    <a:pt x="81223" y="5837"/>
                  </a:cubicBezTo>
                  <a:cubicBezTo>
                    <a:pt x="81267" y="5837"/>
                    <a:pt x="81309" y="5843"/>
                    <a:pt x="81345" y="5856"/>
                  </a:cubicBezTo>
                  <a:cubicBezTo>
                    <a:pt x="81816" y="6065"/>
                    <a:pt x="82272" y="6151"/>
                    <a:pt x="82714" y="6151"/>
                  </a:cubicBezTo>
                  <a:cubicBezTo>
                    <a:pt x="83993" y="6151"/>
                    <a:pt x="85157" y="5437"/>
                    <a:pt x="86236" y="4923"/>
                  </a:cubicBezTo>
                  <a:cubicBezTo>
                    <a:pt x="89182" y="3528"/>
                    <a:pt x="92334" y="3094"/>
                    <a:pt x="95401" y="2235"/>
                  </a:cubicBezTo>
                  <a:lnTo>
                    <a:pt x="95401" y="2235"/>
                  </a:lnTo>
                  <a:cubicBezTo>
                    <a:pt x="93986" y="3267"/>
                    <a:pt x="92263" y="3834"/>
                    <a:pt x="90504" y="3834"/>
                  </a:cubicBezTo>
                  <a:cubicBezTo>
                    <a:pt x="90401" y="3834"/>
                    <a:pt x="90295" y="3831"/>
                    <a:pt x="90191" y="3831"/>
                  </a:cubicBezTo>
                  <a:cubicBezTo>
                    <a:pt x="89827" y="3831"/>
                    <a:pt x="89479" y="3873"/>
                    <a:pt x="89277" y="4249"/>
                  </a:cubicBezTo>
                  <a:cubicBezTo>
                    <a:pt x="89018" y="4802"/>
                    <a:pt x="89467" y="5113"/>
                    <a:pt x="89744" y="5528"/>
                  </a:cubicBezTo>
                  <a:cubicBezTo>
                    <a:pt x="90251" y="6307"/>
                    <a:pt x="90887" y="6586"/>
                    <a:pt x="91608" y="6586"/>
                  </a:cubicBezTo>
                  <a:cubicBezTo>
                    <a:pt x="91943" y="6586"/>
                    <a:pt x="92297" y="6525"/>
                    <a:pt x="92664" y="6427"/>
                  </a:cubicBezTo>
                  <a:cubicBezTo>
                    <a:pt x="93037" y="6322"/>
                    <a:pt x="93404" y="6272"/>
                    <a:pt x="93755" y="6272"/>
                  </a:cubicBezTo>
                  <a:cubicBezTo>
                    <a:pt x="95314" y="6272"/>
                    <a:pt x="96561" y="7243"/>
                    <a:pt x="96518" y="8639"/>
                  </a:cubicBezTo>
                  <a:cubicBezTo>
                    <a:pt x="96501" y="9123"/>
                    <a:pt x="96000" y="9710"/>
                    <a:pt x="96155" y="10073"/>
                  </a:cubicBezTo>
                  <a:cubicBezTo>
                    <a:pt x="96656" y="11300"/>
                    <a:pt x="95758" y="12302"/>
                    <a:pt x="95378" y="13045"/>
                  </a:cubicBezTo>
                  <a:cubicBezTo>
                    <a:pt x="94393" y="15016"/>
                    <a:pt x="93649" y="16709"/>
                    <a:pt x="95412" y="18541"/>
                  </a:cubicBezTo>
                  <a:cubicBezTo>
                    <a:pt x="95602" y="18714"/>
                    <a:pt x="95723" y="18938"/>
                    <a:pt x="95758" y="19180"/>
                  </a:cubicBezTo>
                  <a:cubicBezTo>
                    <a:pt x="95810" y="21358"/>
                    <a:pt x="97901" y="20788"/>
                    <a:pt x="99007" y="21479"/>
                  </a:cubicBezTo>
                  <a:cubicBezTo>
                    <a:pt x="99192" y="21597"/>
                    <a:pt x="99367" y="21648"/>
                    <a:pt x="99531" y="21648"/>
                  </a:cubicBezTo>
                  <a:cubicBezTo>
                    <a:pt x="100207" y="21648"/>
                    <a:pt x="100708" y="20784"/>
                    <a:pt x="101098" y="20200"/>
                  </a:cubicBezTo>
                  <a:cubicBezTo>
                    <a:pt x="102256" y="18472"/>
                    <a:pt x="104088" y="17055"/>
                    <a:pt x="105729" y="16536"/>
                  </a:cubicBezTo>
                  <a:cubicBezTo>
                    <a:pt x="109220" y="15396"/>
                    <a:pt x="112486" y="13547"/>
                    <a:pt x="116254" y="13115"/>
                  </a:cubicBezTo>
                  <a:cubicBezTo>
                    <a:pt x="117965" y="12907"/>
                    <a:pt x="119935" y="12320"/>
                    <a:pt x="120021" y="9883"/>
                  </a:cubicBezTo>
                  <a:cubicBezTo>
                    <a:pt x="120021" y="9693"/>
                    <a:pt x="120349" y="9485"/>
                    <a:pt x="120557" y="9330"/>
                  </a:cubicBezTo>
                  <a:cubicBezTo>
                    <a:pt x="121663" y="8552"/>
                    <a:pt x="123132" y="8034"/>
                    <a:pt x="122631" y="6202"/>
                  </a:cubicBezTo>
                  <a:cubicBezTo>
                    <a:pt x="122594" y="6055"/>
                    <a:pt x="122626" y="6020"/>
                    <a:pt x="122682" y="6020"/>
                  </a:cubicBezTo>
                  <a:cubicBezTo>
                    <a:pt x="122731" y="6020"/>
                    <a:pt x="122799" y="6046"/>
                    <a:pt x="122855" y="6046"/>
                  </a:cubicBezTo>
                  <a:cubicBezTo>
                    <a:pt x="122928" y="6051"/>
                    <a:pt x="122998" y="6053"/>
                    <a:pt x="123064" y="6053"/>
                  </a:cubicBezTo>
                  <a:cubicBezTo>
                    <a:pt x="124269" y="6053"/>
                    <a:pt x="124381" y="5321"/>
                    <a:pt x="123840" y="4387"/>
                  </a:cubicBezTo>
                  <a:cubicBezTo>
                    <a:pt x="123581" y="3921"/>
                    <a:pt x="123875" y="3955"/>
                    <a:pt x="124048" y="3817"/>
                  </a:cubicBezTo>
                  <a:cubicBezTo>
                    <a:pt x="125240" y="2867"/>
                    <a:pt x="126640" y="2728"/>
                    <a:pt x="128092" y="2659"/>
                  </a:cubicBezTo>
                  <a:cubicBezTo>
                    <a:pt x="128575" y="2625"/>
                    <a:pt x="129180" y="2521"/>
                    <a:pt x="129249" y="1934"/>
                  </a:cubicBezTo>
                  <a:cubicBezTo>
                    <a:pt x="129301" y="1363"/>
                    <a:pt x="128714" y="1242"/>
                    <a:pt x="128299" y="1190"/>
                  </a:cubicBezTo>
                  <a:cubicBezTo>
                    <a:pt x="125707" y="948"/>
                    <a:pt x="123132" y="430"/>
                    <a:pt x="120557" y="171"/>
                  </a:cubicBezTo>
                  <a:cubicBezTo>
                    <a:pt x="119360" y="50"/>
                    <a:pt x="118163" y="0"/>
                    <a:pt x="11696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46;p40"/>
            <p:cNvSpPr/>
            <p:nvPr/>
          </p:nvSpPr>
          <p:spPr>
            <a:xfrm>
              <a:off x="1581325" y="1051125"/>
              <a:ext cx="283000" cy="91675"/>
            </a:xfrm>
            <a:custGeom>
              <a:avLst/>
              <a:gdLst/>
              <a:ahLst/>
              <a:cxnLst/>
              <a:rect l="l" t="t" r="r" b="b"/>
              <a:pathLst>
                <a:path w="11320" h="3667" extrusionOk="0">
                  <a:moveTo>
                    <a:pt x="6214" y="0"/>
                  </a:moveTo>
                  <a:cubicBezTo>
                    <a:pt x="5926" y="0"/>
                    <a:pt x="5584" y="48"/>
                    <a:pt x="5219" y="71"/>
                  </a:cubicBezTo>
                  <a:cubicBezTo>
                    <a:pt x="5082" y="56"/>
                    <a:pt x="4943" y="49"/>
                    <a:pt x="4804" y="49"/>
                  </a:cubicBezTo>
                  <a:cubicBezTo>
                    <a:pt x="3493" y="49"/>
                    <a:pt x="2115" y="667"/>
                    <a:pt x="709" y="1073"/>
                  </a:cubicBezTo>
                  <a:cubicBezTo>
                    <a:pt x="432" y="1177"/>
                    <a:pt x="208" y="1401"/>
                    <a:pt x="69" y="1678"/>
                  </a:cubicBezTo>
                  <a:cubicBezTo>
                    <a:pt x="0" y="1781"/>
                    <a:pt x="242" y="2213"/>
                    <a:pt x="363" y="2231"/>
                  </a:cubicBezTo>
                  <a:cubicBezTo>
                    <a:pt x="2163" y="2438"/>
                    <a:pt x="3786" y="3667"/>
                    <a:pt x="5640" y="3667"/>
                  </a:cubicBezTo>
                  <a:cubicBezTo>
                    <a:pt x="6100" y="3667"/>
                    <a:pt x="6574" y="3591"/>
                    <a:pt x="7068" y="3406"/>
                  </a:cubicBezTo>
                  <a:cubicBezTo>
                    <a:pt x="7396" y="3281"/>
                    <a:pt x="7767" y="3236"/>
                    <a:pt x="8142" y="3236"/>
                  </a:cubicBezTo>
                  <a:cubicBezTo>
                    <a:pt x="8439" y="3236"/>
                    <a:pt x="8738" y="3264"/>
                    <a:pt x="9021" y="3302"/>
                  </a:cubicBezTo>
                  <a:cubicBezTo>
                    <a:pt x="9277" y="3340"/>
                    <a:pt x="9523" y="3370"/>
                    <a:pt x="9759" y="3370"/>
                  </a:cubicBezTo>
                  <a:cubicBezTo>
                    <a:pt x="10271" y="3370"/>
                    <a:pt x="10728" y="3229"/>
                    <a:pt x="11095" y="2732"/>
                  </a:cubicBezTo>
                  <a:cubicBezTo>
                    <a:pt x="11320" y="2473"/>
                    <a:pt x="11268" y="2075"/>
                    <a:pt x="10991" y="1885"/>
                  </a:cubicBezTo>
                  <a:cubicBezTo>
                    <a:pt x="10479" y="1524"/>
                    <a:pt x="10006" y="1077"/>
                    <a:pt x="9430" y="1077"/>
                  </a:cubicBezTo>
                  <a:cubicBezTo>
                    <a:pt x="9151" y="1077"/>
                    <a:pt x="8847" y="1182"/>
                    <a:pt x="8503" y="1453"/>
                  </a:cubicBezTo>
                  <a:cubicBezTo>
                    <a:pt x="8280" y="1626"/>
                    <a:pt x="7919" y="1737"/>
                    <a:pt x="7612" y="1737"/>
                  </a:cubicBezTo>
                  <a:cubicBezTo>
                    <a:pt x="7277" y="1737"/>
                    <a:pt x="7006" y="1605"/>
                    <a:pt x="7051" y="1280"/>
                  </a:cubicBezTo>
                  <a:cubicBezTo>
                    <a:pt x="7179" y="207"/>
                    <a:pt x="6812" y="0"/>
                    <a:pt x="62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647;p40"/>
            <p:cNvSpPr/>
            <p:nvPr/>
          </p:nvSpPr>
          <p:spPr>
            <a:xfrm>
              <a:off x="3144425" y="1319375"/>
              <a:ext cx="213450" cy="95575"/>
            </a:xfrm>
            <a:custGeom>
              <a:avLst/>
              <a:gdLst/>
              <a:ahLst/>
              <a:cxnLst/>
              <a:rect l="l" t="t" r="r" b="b"/>
              <a:pathLst>
                <a:path w="8538" h="3823" extrusionOk="0">
                  <a:moveTo>
                    <a:pt x="6155" y="1"/>
                  </a:moveTo>
                  <a:cubicBezTo>
                    <a:pt x="6054" y="1"/>
                    <a:pt x="5950" y="7"/>
                    <a:pt x="5842" y="20"/>
                  </a:cubicBezTo>
                  <a:cubicBezTo>
                    <a:pt x="4846" y="139"/>
                    <a:pt x="3874" y="469"/>
                    <a:pt x="2859" y="469"/>
                  </a:cubicBezTo>
                  <a:cubicBezTo>
                    <a:pt x="2396" y="469"/>
                    <a:pt x="1923" y="400"/>
                    <a:pt x="1435" y="211"/>
                  </a:cubicBezTo>
                  <a:cubicBezTo>
                    <a:pt x="1292" y="150"/>
                    <a:pt x="1133" y="113"/>
                    <a:pt x="974" y="113"/>
                  </a:cubicBezTo>
                  <a:cubicBezTo>
                    <a:pt x="501" y="113"/>
                    <a:pt x="35" y="441"/>
                    <a:pt x="35" y="1438"/>
                  </a:cubicBezTo>
                  <a:cubicBezTo>
                    <a:pt x="1" y="3771"/>
                    <a:pt x="1573" y="3580"/>
                    <a:pt x="3025" y="3822"/>
                  </a:cubicBezTo>
                  <a:cubicBezTo>
                    <a:pt x="4338" y="3753"/>
                    <a:pt x="5617" y="3408"/>
                    <a:pt x="6792" y="2837"/>
                  </a:cubicBezTo>
                  <a:cubicBezTo>
                    <a:pt x="7415" y="2526"/>
                    <a:pt x="8538" y="2474"/>
                    <a:pt x="8192" y="1541"/>
                  </a:cubicBezTo>
                  <a:cubicBezTo>
                    <a:pt x="7892" y="720"/>
                    <a:pt x="7218" y="1"/>
                    <a:pt x="615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648;p40"/>
            <p:cNvSpPr/>
            <p:nvPr/>
          </p:nvSpPr>
          <p:spPr>
            <a:xfrm>
              <a:off x="1453000" y="2509000"/>
              <a:ext cx="263575" cy="113100"/>
            </a:xfrm>
            <a:custGeom>
              <a:avLst/>
              <a:gdLst/>
              <a:ahLst/>
              <a:cxnLst/>
              <a:rect l="l" t="t" r="r" b="b"/>
              <a:pathLst>
                <a:path w="10543" h="4524" extrusionOk="0">
                  <a:moveTo>
                    <a:pt x="3451" y="1"/>
                  </a:moveTo>
                  <a:cubicBezTo>
                    <a:pt x="2445" y="1"/>
                    <a:pt x="1486" y="228"/>
                    <a:pt x="761" y="702"/>
                  </a:cubicBezTo>
                  <a:cubicBezTo>
                    <a:pt x="398" y="927"/>
                    <a:pt x="1" y="1186"/>
                    <a:pt x="243" y="1687"/>
                  </a:cubicBezTo>
                  <a:cubicBezTo>
                    <a:pt x="390" y="1972"/>
                    <a:pt x="609" y="2083"/>
                    <a:pt x="855" y="2083"/>
                  </a:cubicBezTo>
                  <a:cubicBezTo>
                    <a:pt x="1012" y="2083"/>
                    <a:pt x="1180" y="2038"/>
                    <a:pt x="1349" y="1964"/>
                  </a:cubicBezTo>
                  <a:cubicBezTo>
                    <a:pt x="1677" y="1828"/>
                    <a:pt x="1990" y="1776"/>
                    <a:pt x="2298" y="1776"/>
                  </a:cubicBezTo>
                  <a:cubicBezTo>
                    <a:pt x="2932" y="1776"/>
                    <a:pt x="3543" y="1997"/>
                    <a:pt x="4217" y="2171"/>
                  </a:cubicBezTo>
                  <a:cubicBezTo>
                    <a:pt x="5708" y="2540"/>
                    <a:pt x="6405" y="4523"/>
                    <a:pt x="7868" y="4523"/>
                  </a:cubicBezTo>
                  <a:cubicBezTo>
                    <a:pt x="8118" y="4523"/>
                    <a:pt x="8391" y="4465"/>
                    <a:pt x="8693" y="4332"/>
                  </a:cubicBezTo>
                  <a:cubicBezTo>
                    <a:pt x="8824" y="4337"/>
                    <a:pt x="8947" y="4340"/>
                    <a:pt x="9062" y="4340"/>
                  </a:cubicBezTo>
                  <a:cubicBezTo>
                    <a:pt x="10032" y="4340"/>
                    <a:pt x="10475" y="4144"/>
                    <a:pt x="10491" y="3727"/>
                  </a:cubicBezTo>
                  <a:cubicBezTo>
                    <a:pt x="10542" y="2897"/>
                    <a:pt x="9817" y="2724"/>
                    <a:pt x="9264" y="2517"/>
                  </a:cubicBezTo>
                  <a:cubicBezTo>
                    <a:pt x="8711" y="2292"/>
                    <a:pt x="8209" y="1964"/>
                    <a:pt x="7777" y="1567"/>
                  </a:cubicBezTo>
                  <a:cubicBezTo>
                    <a:pt x="6685" y="547"/>
                    <a:pt x="5011" y="1"/>
                    <a:pt x="345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649;p40"/>
            <p:cNvSpPr/>
            <p:nvPr/>
          </p:nvSpPr>
          <p:spPr>
            <a:xfrm>
              <a:off x="1880725" y="1020350"/>
              <a:ext cx="162025" cy="112025"/>
            </a:xfrm>
            <a:custGeom>
              <a:avLst/>
              <a:gdLst/>
              <a:ahLst/>
              <a:cxnLst/>
              <a:rect l="l" t="t" r="r" b="b"/>
              <a:pathLst>
                <a:path w="6481" h="4481" extrusionOk="0">
                  <a:moveTo>
                    <a:pt x="4294" y="0"/>
                  </a:moveTo>
                  <a:cubicBezTo>
                    <a:pt x="4062" y="0"/>
                    <a:pt x="3818" y="44"/>
                    <a:pt x="3560" y="144"/>
                  </a:cubicBezTo>
                  <a:cubicBezTo>
                    <a:pt x="3094" y="317"/>
                    <a:pt x="2593" y="541"/>
                    <a:pt x="2886" y="1198"/>
                  </a:cubicBezTo>
                  <a:cubicBezTo>
                    <a:pt x="3042" y="1509"/>
                    <a:pt x="3232" y="1820"/>
                    <a:pt x="3457" y="2114"/>
                  </a:cubicBezTo>
                  <a:cubicBezTo>
                    <a:pt x="3147" y="2260"/>
                    <a:pt x="2851" y="2348"/>
                    <a:pt x="2545" y="2348"/>
                  </a:cubicBezTo>
                  <a:cubicBezTo>
                    <a:pt x="2270" y="2348"/>
                    <a:pt x="1987" y="2277"/>
                    <a:pt x="1677" y="2114"/>
                  </a:cubicBezTo>
                  <a:cubicBezTo>
                    <a:pt x="1531" y="2037"/>
                    <a:pt x="1393" y="2002"/>
                    <a:pt x="1262" y="2002"/>
                  </a:cubicBezTo>
                  <a:cubicBezTo>
                    <a:pt x="867" y="2002"/>
                    <a:pt x="545" y="2320"/>
                    <a:pt x="311" y="2736"/>
                  </a:cubicBezTo>
                  <a:cubicBezTo>
                    <a:pt x="0" y="3289"/>
                    <a:pt x="467" y="3479"/>
                    <a:pt x="813" y="3807"/>
                  </a:cubicBezTo>
                  <a:cubicBezTo>
                    <a:pt x="1327" y="4309"/>
                    <a:pt x="1837" y="4480"/>
                    <a:pt x="2344" y="4480"/>
                  </a:cubicBezTo>
                  <a:cubicBezTo>
                    <a:pt x="3164" y="4480"/>
                    <a:pt x="3976" y="4032"/>
                    <a:pt x="4787" y="3807"/>
                  </a:cubicBezTo>
                  <a:lnTo>
                    <a:pt x="5081" y="3514"/>
                  </a:lnTo>
                  <a:cubicBezTo>
                    <a:pt x="5237" y="2788"/>
                    <a:pt x="5098" y="1924"/>
                    <a:pt x="6204" y="1734"/>
                  </a:cubicBezTo>
                  <a:cubicBezTo>
                    <a:pt x="6464" y="1699"/>
                    <a:pt x="6481" y="1129"/>
                    <a:pt x="6222" y="921"/>
                  </a:cubicBezTo>
                  <a:cubicBezTo>
                    <a:pt x="5644" y="436"/>
                    <a:pt x="5027" y="0"/>
                    <a:pt x="429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650;p40"/>
            <p:cNvSpPr/>
            <p:nvPr/>
          </p:nvSpPr>
          <p:spPr>
            <a:xfrm>
              <a:off x="1688900" y="2603450"/>
              <a:ext cx="165050" cy="73950"/>
            </a:xfrm>
            <a:custGeom>
              <a:avLst/>
              <a:gdLst/>
              <a:ahLst/>
              <a:cxnLst/>
              <a:rect l="l" t="t" r="r" b="b"/>
              <a:pathLst>
                <a:path w="6602" h="2958" extrusionOk="0">
                  <a:moveTo>
                    <a:pt x="2842" y="0"/>
                  </a:moveTo>
                  <a:cubicBezTo>
                    <a:pt x="2588" y="0"/>
                    <a:pt x="2332" y="28"/>
                    <a:pt x="2074" y="87"/>
                  </a:cubicBezTo>
                  <a:cubicBezTo>
                    <a:pt x="1452" y="225"/>
                    <a:pt x="1055" y="1331"/>
                    <a:pt x="225" y="1694"/>
                  </a:cubicBezTo>
                  <a:cubicBezTo>
                    <a:pt x="0" y="1798"/>
                    <a:pt x="277" y="2247"/>
                    <a:pt x="536" y="2454"/>
                  </a:cubicBezTo>
                  <a:cubicBezTo>
                    <a:pt x="957" y="2789"/>
                    <a:pt x="2162" y="2958"/>
                    <a:pt x="3373" y="2958"/>
                  </a:cubicBezTo>
                  <a:cubicBezTo>
                    <a:pt x="4599" y="2958"/>
                    <a:pt x="5830" y="2785"/>
                    <a:pt x="6256" y="2437"/>
                  </a:cubicBezTo>
                  <a:cubicBezTo>
                    <a:pt x="6395" y="2282"/>
                    <a:pt x="6515" y="2109"/>
                    <a:pt x="6602" y="1919"/>
                  </a:cubicBezTo>
                  <a:cubicBezTo>
                    <a:pt x="6481" y="1711"/>
                    <a:pt x="6429" y="1469"/>
                    <a:pt x="6291" y="1366"/>
                  </a:cubicBezTo>
                  <a:cubicBezTo>
                    <a:pt x="5231" y="636"/>
                    <a:pt x="4065" y="0"/>
                    <a:pt x="284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651;p40"/>
            <p:cNvSpPr/>
            <p:nvPr/>
          </p:nvSpPr>
          <p:spPr>
            <a:xfrm>
              <a:off x="1922200" y="1344925"/>
              <a:ext cx="129625" cy="64525"/>
            </a:xfrm>
            <a:custGeom>
              <a:avLst/>
              <a:gdLst/>
              <a:ahLst/>
              <a:cxnLst/>
              <a:rect l="l" t="t" r="r" b="b"/>
              <a:pathLst>
                <a:path w="5185" h="2581" extrusionOk="0">
                  <a:moveTo>
                    <a:pt x="1901" y="1"/>
                  </a:moveTo>
                  <a:lnTo>
                    <a:pt x="1227" y="467"/>
                  </a:lnTo>
                  <a:cubicBezTo>
                    <a:pt x="934" y="1020"/>
                    <a:pt x="0" y="1383"/>
                    <a:pt x="415" y="2144"/>
                  </a:cubicBezTo>
                  <a:cubicBezTo>
                    <a:pt x="602" y="2475"/>
                    <a:pt x="838" y="2581"/>
                    <a:pt x="1096" y="2581"/>
                  </a:cubicBezTo>
                  <a:cubicBezTo>
                    <a:pt x="1482" y="2581"/>
                    <a:pt x="1915" y="2344"/>
                    <a:pt x="2299" y="2282"/>
                  </a:cubicBezTo>
                  <a:cubicBezTo>
                    <a:pt x="2552" y="2236"/>
                    <a:pt x="2806" y="2213"/>
                    <a:pt x="3064" y="2213"/>
                  </a:cubicBezTo>
                  <a:cubicBezTo>
                    <a:pt x="3194" y="2213"/>
                    <a:pt x="3324" y="2219"/>
                    <a:pt x="3457" y="2230"/>
                  </a:cubicBezTo>
                  <a:cubicBezTo>
                    <a:pt x="3730" y="2245"/>
                    <a:pt x="4039" y="2324"/>
                    <a:pt x="4314" y="2324"/>
                  </a:cubicBezTo>
                  <a:cubicBezTo>
                    <a:pt x="4665" y="2324"/>
                    <a:pt x="4959" y="2195"/>
                    <a:pt x="5047" y="1643"/>
                  </a:cubicBezTo>
                  <a:cubicBezTo>
                    <a:pt x="5185" y="744"/>
                    <a:pt x="4563" y="277"/>
                    <a:pt x="3768" y="122"/>
                  </a:cubicBezTo>
                  <a:cubicBezTo>
                    <a:pt x="3146" y="35"/>
                    <a:pt x="2523" y="1"/>
                    <a:pt x="190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652;p40"/>
            <p:cNvSpPr/>
            <p:nvPr/>
          </p:nvSpPr>
          <p:spPr>
            <a:xfrm>
              <a:off x="1787825" y="1030550"/>
              <a:ext cx="94250" cy="44825"/>
            </a:xfrm>
            <a:custGeom>
              <a:avLst/>
              <a:gdLst/>
              <a:ahLst/>
              <a:cxnLst/>
              <a:rect l="l" t="t" r="r" b="b"/>
              <a:pathLst>
                <a:path w="3770" h="1793" extrusionOk="0">
                  <a:moveTo>
                    <a:pt x="2929" y="0"/>
                  </a:moveTo>
                  <a:cubicBezTo>
                    <a:pt x="2800" y="0"/>
                    <a:pt x="2676" y="17"/>
                    <a:pt x="2576" y="47"/>
                  </a:cubicBezTo>
                  <a:cubicBezTo>
                    <a:pt x="2412" y="93"/>
                    <a:pt x="2229" y="105"/>
                    <a:pt x="2039" y="105"/>
                  </a:cubicBezTo>
                  <a:cubicBezTo>
                    <a:pt x="1817" y="105"/>
                    <a:pt x="1584" y="88"/>
                    <a:pt x="1360" y="88"/>
                  </a:cubicBezTo>
                  <a:cubicBezTo>
                    <a:pt x="763" y="88"/>
                    <a:pt x="227" y="208"/>
                    <a:pt x="105" y="1084"/>
                  </a:cubicBezTo>
                  <a:cubicBezTo>
                    <a:pt x="1" y="1792"/>
                    <a:pt x="865" y="1688"/>
                    <a:pt x="1504" y="1740"/>
                  </a:cubicBezTo>
                  <a:cubicBezTo>
                    <a:pt x="2265" y="1568"/>
                    <a:pt x="3405" y="1792"/>
                    <a:pt x="3665" y="652"/>
                  </a:cubicBezTo>
                  <a:cubicBezTo>
                    <a:pt x="3769" y="167"/>
                    <a:pt x="3329" y="0"/>
                    <a:pt x="2929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653;p40"/>
            <p:cNvSpPr/>
            <p:nvPr/>
          </p:nvSpPr>
          <p:spPr>
            <a:xfrm>
              <a:off x="1870350" y="2639275"/>
              <a:ext cx="59225" cy="44325"/>
            </a:xfrm>
            <a:custGeom>
              <a:avLst/>
              <a:gdLst/>
              <a:ahLst/>
              <a:cxnLst/>
              <a:rect l="l" t="t" r="r" b="b"/>
              <a:pathLst>
                <a:path w="2369" h="1773" extrusionOk="0">
                  <a:moveTo>
                    <a:pt x="922" y="1"/>
                  </a:moveTo>
                  <a:cubicBezTo>
                    <a:pt x="435" y="1"/>
                    <a:pt x="1" y="156"/>
                    <a:pt x="1" y="762"/>
                  </a:cubicBezTo>
                  <a:cubicBezTo>
                    <a:pt x="1" y="1414"/>
                    <a:pt x="337" y="1773"/>
                    <a:pt x="982" y="1773"/>
                  </a:cubicBezTo>
                  <a:cubicBezTo>
                    <a:pt x="1038" y="1773"/>
                    <a:pt x="1097" y="1770"/>
                    <a:pt x="1158" y="1765"/>
                  </a:cubicBezTo>
                  <a:cubicBezTo>
                    <a:pt x="1711" y="1730"/>
                    <a:pt x="2368" y="1678"/>
                    <a:pt x="2299" y="901"/>
                  </a:cubicBezTo>
                  <a:cubicBezTo>
                    <a:pt x="2264" y="175"/>
                    <a:pt x="1642" y="2"/>
                    <a:pt x="1003" y="2"/>
                  </a:cubicBezTo>
                  <a:cubicBezTo>
                    <a:pt x="976" y="1"/>
                    <a:pt x="949" y="1"/>
                    <a:pt x="922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654;p40"/>
            <p:cNvSpPr/>
            <p:nvPr/>
          </p:nvSpPr>
          <p:spPr>
            <a:xfrm>
              <a:off x="2264800" y="4630125"/>
              <a:ext cx="62675" cy="39225"/>
            </a:xfrm>
            <a:custGeom>
              <a:avLst/>
              <a:gdLst/>
              <a:ahLst/>
              <a:cxnLst/>
              <a:rect l="l" t="t" r="r" b="b"/>
              <a:pathLst>
                <a:path w="2507" h="1569" extrusionOk="0">
                  <a:moveTo>
                    <a:pt x="1176" y="52"/>
                  </a:moveTo>
                  <a:cubicBezTo>
                    <a:pt x="675" y="87"/>
                    <a:pt x="1" y="1"/>
                    <a:pt x="1" y="813"/>
                  </a:cubicBezTo>
                  <a:cubicBezTo>
                    <a:pt x="1" y="1241"/>
                    <a:pt x="341" y="1568"/>
                    <a:pt x="742" y="1568"/>
                  </a:cubicBezTo>
                  <a:cubicBezTo>
                    <a:pt x="811" y="1568"/>
                    <a:pt x="881" y="1559"/>
                    <a:pt x="951" y="1539"/>
                  </a:cubicBezTo>
                  <a:cubicBezTo>
                    <a:pt x="1077" y="1515"/>
                    <a:pt x="1221" y="1513"/>
                    <a:pt x="1369" y="1513"/>
                  </a:cubicBezTo>
                  <a:cubicBezTo>
                    <a:pt x="1403" y="1513"/>
                    <a:pt x="1437" y="1513"/>
                    <a:pt x="1471" y="1513"/>
                  </a:cubicBezTo>
                  <a:cubicBezTo>
                    <a:pt x="1947" y="1513"/>
                    <a:pt x="2434" y="1491"/>
                    <a:pt x="2472" y="830"/>
                  </a:cubicBezTo>
                  <a:cubicBezTo>
                    <a:pt x="2506" y="52"/>
                    <a:pt x="1781" y="87"/>
                    <a:pt x="1176" y="52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655;p40"/>
            <p:cNvSpPr/>
            <p:nvPr/>
          </p:nvSpPr>
          <p:spPr>
            <a:xfrm>
              <a:off x="1604225" y="2645350"/>
              <a:ext cx="56175" cy="38275"/>
            </a:xfrm>
            <a:custGeom>
              <a:avLst/>
              <a:gdLst/>
              <a:ahLst/>
              <a:cxnLst/>
              <a:rect l="l" t="t" r="r" b="b"/>
              <a:pathLst>
                <a:path w="2247" h="1531" extrusionOk="0">
                  <a:moveTo>
                    <a:pt x="1003" y="1"/>
                  </a:moveTo>
                  <a:cubicBezTo>
                    <a:pt x="536" y="35"/>
                    <a:pt x="0" y="1"/>
                    <a:pt x="17" y="554"/>
                  </a:cubicBezTo>
                  <a:cubicBezTo>
                    <a:pt x="17" y="1297"/>
                    <a:pt x="640" y="1452"/>
                    <a:pt x="1262" y="1522"/>
                  </a:cubicBezTo>
                  <a:cubicBezTo>
                    <a:pt x="1319" y="1528"/>
                    <a:pt x="1377" y="1531"/>
                    <a:pt x="1434" y="1531"/>
                  </a:cubicBezTo>
                  <a:cubicBezTo>
                    <a:pt x="1857" y="1531"/>
                    <a:pt x="2247" y="1352"/>
                    <a:pt x="2247" y="865"/>
                  </a:cubicBezTo>
                  <a:cubicBezTo>
                    <a:pt x="2247" y="18"/>
                    <a:pt x="1504" y="139"/>
                    <a:pt x="100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656;p40"/>
            <p:cNvSpPr/>
            <p:nvPr/>
          </p:nvSpPr>
          <p:spPr>
            <a:xfrm>
              <a:off x="7045475" y="3384250"/>
              <a:ext cx="47375" cy="53550"/>
            </a:xfrm>
            <a:custGeom>
              <a:avLst/>
              <a:gdLst/>
              <a:ahLst/>
              <a:cxnLst/>
              <a:rect l="l" t="t" r="r" b="b"/>
              <a:pathLst>
                <a:path w="1895" h="2142" extrusionOk="0">
                  <a:moveTo>
                    <a:pt x="416" y="1"/>
                  </a:moveTo>
                  <a:cubicBezTo>
                    <a:pt x="93" y="1"/>
                    <a:pt x="0" y="338"/>
                    <a:pt x="63" y="618"/>
                  </a:cubicBezTo>
                  <a:cubicBezTo>
                    <a:pt x="201" y="1292"/>
                    <a:pt x="339" y="2035"/>
                    <a:pt x="1203" y="2139"/>
                  </a:cubicBezTo>
                  <a:cubicBezTo>
                    <a:pt x="1224" y="2141"/>
                    <a:pt x="1245" y="2142"/>
                    <a:pt x="1265" y="2142"/>
                  </a:cubicBezTo>
                  <a:cubicBezTo>
                    <a:pt x="1645" y="2142"/>
                    <a:pt x="1895" y="1835"/>
                    <a:pt x="1895" y="1327"/>
                  </a:cubicBezTo>
                  <a:cubicBezTo>
                    <a:pt x="1670" y="705"/>
                    <a:pt x="1273" y="169"/>
                    <a:pt x="529" y="13"/>
                  </a:cubicBezTo>
                  <a:cubicBezTo>
                    <a:pt x="489" y="5"/>
                    <a:pt x="451" y="1"/>
                    <a:pt x="416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657;p40"/>
            <p:cNvSpPr/>
            <p:nvPr/>
          </p:nvSpPr>
          <p:spPr>
            <a:xfrm>
              <a:off x="4291500" y="1250400"/>
              <a:ext cx="54900" cy="37900"/>
            </a:xfrm>
            <a:custGeom>
              <a:avLst/>
              <a:gdLst/>
              <a:ahLst/>
              <a:cxnLst/>
              <a:rect l="l" t="t" r="r" b="b"/>
              <a:pathLst>
                <a:path w="2196" h="1516" extrusionOk="0">
                  <a:moveTo>
                    <a:pt x="1013" y="0"/>
                  </a:moveTo>
                  <a:cubicBezTo>
                    <a:pt x="676" y="0"/>
                    <a:pt x="369" y="181"/>
                    <a:pt x="190" y="464"/>
                  </a:cubicBezTo>
                  <a:cubicBezTo>
                    <a:pt x="0" y="706"/>
                    <a:pt x="35" y="1034"/>
                    <a:pt x="259" y="1224"/>
                  </a:cubicBezTo>
                  <a:cubicBezTo>
                    <a:pt x="466" y="1444"/>
                    <a:pt x="678" y="1515"/>
                    <a:pt x="892" y="1515"/>
                  </a:cubicBezTo>
                  <a:cubicBezTo>
                    <a:pt x="1233" y="1515"/>
                    <a:pt x="1579" y="1336"/>
                    <a:pt x="1919" y="1293"/>
                  </a:cubicBezTo>
                  <a:cubicBezTo>
                    <a:pt x="2195" y="567"/>
                    <a:pt x="1901" y="153"/>
                    <a:pt x="1175" y="14"/>
                  </a:cubicBezTo>
                  <a:cubicBezTo>
                    <a:pt x="1121" y="5"/>
                    <a:pt x="1066" y="0"/>
                    <a:pt x="101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658;p40"/>
            <p:cNvSpPr/>
            <p:nvPr/>
          </p:nvSpPr>
          <p:spPr>
            <a:xfrm>
              <a:off x="6323375" y="3314875"/>
              <a:ext cx="50125" cy="37325"/>
            </a:xfrm>
            <a:custGeom>
              <a:avLst/>
              <a:gdLst/>
              <a:ahLst/>
              <a:cxnLst/>
              <a:rect l="l" t="t" r="r" b="b"/>
              <a:pathLst>
                <a:path w="2005" h="1493" extrusionOk="0">
                  <a:moveTo>
                    <a:pt x="754" y="1"/>
                  </a:moveTo>
                  <a:cubicBezTo>
                    <a:pt x="409" y="1"/>
                    <a:pt x="93" y="129"/>
                    <a:pt x="52" y="542"/>
                  </a:cubicBezTo>
                  <a:cubicBezTo>
                    <a:pt x="0" y="1198"/>
                    <a:pt x="536" y="1371"/>
                    <a:pt x="1106" y="1492"/>
                  </a:cubicBezTo>
                  <a:cubicBezTo>
                    <a:pt x="1504" y="1475"/>
                    <a:pt x="1988" y="1440"/>
                    <a:pt x="1988" y="905"/>
                  </a:cubicBezTo>
                  <a:cubicBezTo>
                    <a:pt x="2005" y="317"/>
                    <a:pt x="1504" y="110"/>
                    <a:pt x="1020" y="23"/>
                  </a:cubicBezTo>
                  <a:cubicBezTo>
                    <a:pt x="932" y="9"/>
                    <a:pt x="842" y="1"/>
                    <a:pt x="75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659;p40"/>
            <p:cNvSpPr/>
            <p:nvPr/>
          </p:nvSpPr>
          <p:spPr>
            <a:xfrm>
              <a:off x="6680225" y="1890750"/>
              <a:ext cx="46075" cy="42200"/>
            </a:xfrm>
            <a:custGeom>
              <a:avLst/>
              <a:gdLst/>
              <a:ahLst/>
              <a:cxnLst/>
              <a:rect l="l" t="t" r="r" b="b"/>
              <a:pathLst>
                <a:path w="1843" h="1688" extrusionOk="0">
                  <a:moveTo>
                    <a:pt x="1376" y="1"/>
                  </a:moveTo>
                  <a:cubicBezTo>
                    <a:pt x="1345" y="1"/>
                    <a:pt x="1312" y="4"/>
                    <a:pt x="1280" y="11"/>
                  </a:cubicBezTo>
                  <a:cubicBezTo>
                    <a:pt x="675" y="29"/>
                    <a:pt x="156" y="478"/>
                    <a:pt x="70" y="1083"/>
                  </a:cubicBezTo>
                  <a:cubicBezTo>
                    <a:pt x="1" y="1446"/>
                    <a:pt x="208" y="1670"/>
                    <a:pt x="675" y="1688"/>
                  </a:cubicBezTo>
                  <a:cubicBezTo>
                    <a:pt x="1193" y="1480"/>
                    <a:pt x="1643" y="1135"/>
                    <a:pt x="1781" y="513"/>
                  </a:cubicBezTo>
                  <a:cubicBezTo>
                    <a:pt x="1843" y="250"/>
                    <a:pt x="1642" y="1"/>
                    <a:pt x="1376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660;p40"/>
            <p:cNvSpPr/>
            <p:nvPr/>
          </p:nvSpPr>
          <p:spPr>
            <a:xfrm>
              <a:off x="3550975" y="1955400"/>
              <a:ext cx="53600" cy="126175"/>
            </a:xfrm>
            <a:custGeom>
              <a:avLst/>
              <a:gdLst/>
              <a:ahLst/>
              <a:cxnLst/>
              <a:rect l="l" t="t" r="r" b="b"/>
              <a:pathLst>
                <a:path w="2144" h="5047" extrusionOk="0">
                  <a:moveTo>
                    <a:pt x="1297" y="0"/>
                  </a:moveTo>
                  <a:cubicBezTo>
                    <a:pt x="778" y="0"/>
                    <a:pt x="260" y="363"/>
                    <a:pt x="364" y="795"/>
                  </a:cubicBezTo>
                  <a:cubicBezTo>
                    <a:pt x="640" y="1850"/>
                    <a:pt x="122" y="2731"/>
                    <a:pt x="1" y="3491"/>
                  </a:cubicBezTo>
                  <a:cubicBezTo>
                    <a:pt x="70" y="4338"/>
                    <a:pt x="1" y="5047"/>
                    <a:pt x="951" y="5047"/>
                  </a:cubicBezTo>
                  <a:cubicBezTo>
                    <a:pt x="1781" y="5047"/>
                    <a:pt x="1971" y="4476"/>
                    <a:pt x="2040" y="3785"/>
                  </a:cubicBezTo>
                  <a:cubicBezTo>
                    <a:pt x="2144" y="2748"/>
                    <a:pt x="1642" y="1746"/>
                    <a:pt x="1936" y="692"/>
                  </a:cubicBezTo>
                  <a:cubicBezTo>
                    <a:pt x="2023" y="381"/>
                    <a:pt x="1712" y="0"/>
                    <a:pt x="129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661;p40"/>
            <p:cNvSpPr/>
            <p:nvPr/>
          </p:nvSpPr>
          <p:spPr>
            <a:xfrm>
              <a:off x="3910000" y="2161475"/>
              <a:ext cx="93775" cy="45400"/>
            </a:xfrm>
            <a:custGeom>
              <a:avLst/>
              <a:gdLst/>
              <a:ahLst/>
              <a:cxnLst/>
              <a:rect l="l" t="t" r="r" b="b"/>
              <a:pathLst>
                <a:path w="3751" h="1816" extrusionOk="0">
                  <a:moveTo>
                    <a:pt x="1383" y="1"/>
                  </a:moveTo>
                  <a:cubicBezTo>
                    <a:pt x="778" y="87"/>
                    <a:pt x="1" y="18"/>
                    <a:pt x="122" y="640"/>
                  </a:cubicBezTo>
                  <a:cubicBezTo>
                    <a:pt x="329" y="1625"/>
                    <a:pt x="1297" y="1815"/>
                    <a:pt x="2195" y="1815"/>
                  </a:cubicBezTo>
                  <a:cubicBezTo>
                    <a:pt x="2835" y="1815"/>
                    <a:pt x="3751" y="1712"/>
                    <a:pt x="3613" y="951"/>
                  </a:cubicBezTo>
                  <a:cubicBezTo>
                    <a:pt x="3466" y="240"/>
                    <a:pt x="2970" y="188"/>
                    <a:pt x="2455" y="188"/>
                  </a:cubicBezTo>
                  <a:cubicBezTo>
                    <a:pt x="2366" y="188"/>
                    <a:pt x="2276" y="189"/>
                    <a:pt x="2187" y="189"/>
                  </a:cubicBezTo>
                  <a:cubicBezTo>
                    <a:pt x="1880" y="189"/>
                    <a:pt x="1588" y="170"/>
                    <a:pt x="138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662;p40"/>
            <p:cNvSpPr/>
            <p:nvPr/>
          </p:nvSpPr>
          <p:spPr>
            <a:xfrm>
              <a:off x="4125600" y="2173875"/>
              <a:ext cx="50575" cy="37600"/>
            </a:xfrm>
            <a:custGeom>
              <a:avLst/>
              <a:gdLst/>
              <a:ahLst/>
              <a:cxnLst/>
              <a:rect l="l" t="t" r="r" b="b"/>
              <a:pathLst>
                <a:path w="2023" h="1504" extrusionOk="0">
                  <a:moveTo>
                    <a:pt x="1294" y="1"/>
                  </a:moveTo>
                  <a:cubicBezTo>
                    <a:pt x="1249" y="1"/>
                    <a:pt x="1204" y="3"/>
                    <a:pt x="1158" y="6"/>
                  </a:cubicBezTo>
                  <a:cubicBezTo>
                    <a:pt x="691" y="144"/>
                    <a:pt x="0" y="109"/>
                    <a:pt x="17" y="904"/>
                  </a:cubicBezTo>
                  <a:cubicBezTo>
                    <a:pt x="17" y="1352"/>
                    <a:pt x="364" y="1503"/>
                    <a:pt x="748" y="1503"/>
                  </a:cubicBezTo>
                  <a:cubicBezTo>
                    <a:pt x="809" y="1503"/>
                    <a:pt x="872" y="1499"/>
                    <a:pt x="933" y="1492"/>
                  </a:cubicBezTo>
                  <a:cubicBezTo>
                    <a:pt x="1486" y="1440"/>
                    <a:pt x="2022" y="1233"/>
                    <a:pt x="2022" y="593"/>
                  </a:cubicBezTo>
                  <a:cubicBezTo>
                    <a:pt x="2022" y="156"/>
                    <a:pt x="1711" y="1"/>
                    <a:pt x="129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663;p40"/>
            <p:cNvSpPr/>
            <p:nvPr/>
          </p:nvSpPr>
          <p:spPr>
            <a:xfrm>
              <a:off x="3415775" y="2038325"/>
              <a:ext cx="44925" cy="38175"/>
            </a:xfrm>
            <a:custGeom>
              <a:avLst/>
              <a:gdLst/>
              <a:ahLst/>
              <a:cxnLst/>
              <a:rect l="l" t="t" r="r" b="b"/>
              <a:pathLst>
                <a:path w="1797" h="1527" extrusionOk="0">
                  <a:moveTo>
                    <a:pt x="812" y="0"/>
                  </a:moveTo>
                  <a:cubicBezTo>
                    <a:pt x="383" y="0"/>
                    <a:pt x="1" y="211"/>
                    <a:pt x="34" y="710"/>
                  </a:cubicBezTo>
                  <a:cubicBezTo>
                    <a:pt x="34" y="1164"/>
                    <a:pt x="400" y="1527"/>
                    <a:pt x="845" y="1527"/>
                  </a:cubicBezTo>
                  <a:cubicBezTo>
                    <a:pt x="874" y="1527"/>
                    <a:pt x="903" y="1525"/>
                    <a:pt x="933" y="1522"/>
                  </a:cubicBezTo>
                  <a:cubicBezTo>
                    <a:pt x="1382" y="1522"/>
                    <a:pt x="1745" y="1315"/>
                    <a:pt x="1797" y="796"/>
                  </a:cubicBezTo>
                  <a:cubicBezTo>
                    <a:pt x="1745" y="226"/>
                    <a:pt x="1330" y="19"/>
                    <a:pt x="864" y="1"/>
                  </a:cubicBezTo>
                  <a:cubicBezTo>
                    <a:pt x="847" y="1"/>
                    <a:pt x="829" y="0"/>
                    <a:pt x="812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Google Shape;383;p30"/>
          <p:cNvSpPr txBox="1">
            <a:spLocks noGrp="1"/>
          </p:cNvSpPr>
          <p:nvPr>
            <p:ph type="subTitle" idx="1"/>
          </p:nvPr>
        </p:nvSpPr>
        <p:spPr>
          <a:xfrm>
            <a:off x="5940152" y="2715766"/>
            <a:ext cx="2808312" cy="165618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dirty="0" smtClean="0"/>
              <a:t>Япония, США и некоторые страны Европы уже приблизились к информационному обществу</a:t>
            </a:r>
            <a:endParaRPr dirty="0"/>
          </a:p>
        </p:txBody>
      </p:sp>
      <p:sp>
        <p:nvSpPr>
          <p:cNvPr id="139" name="Google Shape;5977;p71"/>
          <p:cNvSpPr/>
          <p:nvPr/>
        </p:nvSpPr>
        <p:spPr>
          <a:xfrm>
            <a:off x="6012160" y="2787774"/>
            <a:ext cx="230844" cy="296575"/>
          </a:xfrm>
          <a:custGeom>
            <a:avLst/>
            <a:gdLst/>
            <a:ahLst/>
            <a:cxnLst/>
            <a:rect l="l" t="t" r="r" b="b"/>
            <a:pathLst>
              <a:path w="29230" h="37553" extrusionOk="0">
                <a:moveTo>
                  <a:pt x="9655" y="0"/>
                </a:moveTo>
                <a:cubicBezTo>
                  <a:pt x="7693" y="0"/>
                  <a:pt x="5983" y="1692"/>
                  <a:pt x="5974" y="3671"/>
                </a:cubicBezTo>
                <a:cubicBezTo>
                  <a:pt x="5974" y="4182"/>
                  <a:pt x="6085" y="4693"/>
                  <a:pt x="6245" y="5036"/>
                </a:cubicBezTo>
                <a:cubicBezTo>
                  <a:pt x="7169" y="7653"/>
                  <a:pt x="7369" y="9675"/>
                  <a:pt x="6863" y="11515"/>
                </a:cubicBezTo>
                <a:lnTo>
                  <a:pt x="6716" y="11933"/>
                </a:lnTo>
                <a:cubicBezTo>
                  <a:pt x="6089" y="13821"/>
                  <a:pt x="5018" y="16181"/>
                  <a:pt x="1850" y="19345"/>
                </a:cubicBezTo>
                <a:cubicBezTo>
                  <a:pt x="1" y="21194"/>
                  <a:pt x="623" y="24331"/>
                  <a:pt x="3041" y="25340"/>
                </a:cubicBezTo>
                <a:cubicBezTo>
                  <a:pt x="3475" y="25523"/>
                  <a:pt x="3948" y="25620"/>
                  <a:pt x="4422" y="25620"/>
                </a:cubicBezTo>
                <a:cubicBezTo>
                  <a:pt x="4433" y="25620"/>
                  <a:pt x="4443" y="25620"/>
                  <a:pt x="4454" y="25620"/>
                </a:cubicBezTo>
                <a:lnTo>
                  <a:pt x="12866" y="25620"/>
                </a:lnTo>
                <a:lnTo>
                  <a:pt x="14862" y="37552"/>
                </a:lnTo>
                <a:lnTo>
                  <a:pt x="16848" y="25625"/>
                </a:lnTo>
                <a:lnTo>
                  <a:pt x="25243" y="25625"/>
                </a:lnTo>
                <a:cubicBezTo>
                  <a:pt x="25254" y="25625"/>
                  <a:pt x="25264" y="25625"/>
                  <a:pt x="25275" y="25625"/>
                </a:cubicBezTo>
                <a:cubicBezTo>
                  <a:pt x="25753" y="25625"/>
                  <a:pt x="26230" y="25527"/>
                  <a:pt x="26669" y="25345"/>
                </a:cubicBezTo>
                <a:cubicBezTo>
                  <a:pt x="27576" y="24976"/>
                  <a:pt x="28292" y="24256"/>
                  <a:pt x="28660" y="23354"/>
                </a:cubicBezTo>
                <a:cubicBezTo>
                  <a:pt x="29229" y="21980"/>
                  <a:pt x="28914" y="20398"/>
                  <a:pt x="27865" y="19345"/>
                </a:cubicBezTo>
                <a:cubicBezTo>
                  <a:pt x="24701" y="16177"/>
                  <a:pt x="23630" y="13821"/>
                  <a:pt x="22999" y="11933"/>
                </a:cubicBezTo>
                <a:cubicBezTo>
                  <a:pt x="22354" y="9999"/>
                  <a:pt x="22505" y="7880"/>
                  <a:pt x="23443" y="5213"/>
                </a:cubicBezTo>
                <a:cubicBezTo>
                  <a:pt x="23661" y="4733"/>
                  <a:pt x="23772" y="4218"/>
                  <a:pt x="23772" y="3693"/>
                </a:cubicBezTo>
                <a:cubicBezTo>
                  <a:pt x="23759" y="1670"/>
                  <a:pt x="22105" y="27"/>
                  <a:pt x="20100" y="27"/>
                </a:cubicBezTo>
                <a:cubicBezTo>
                  <a:pt x="20098" y="27"/>
                  <a:pt x="20095" y="27"/>
                  <a:pt x="20092" y="27"/>
                </a:cubicBezTo>
                <a:lnTo>
                  <a:pt x="9662" y="0"/>
                </a:lnTo>
                <a:cubicBezTo>
                  <a:pt x="9660" y="0"/>
                  <a:pt x="9657" y="0"/>
                  <a:pt x="9655" y="0"/>
                </a:cubicBezTo>
                <a:close/>
              </a:path>
            </a:pathLst>
          </a:custGeom>
          <a:solidFill>
            <a:srgbClr val="C00000">
              <a:alpha val="72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Управляющая кнопка: домой 143">
            <a:hlinkClick r:id="rId3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/>
      <p:bldP spid="138" grpId="0" build="p"/>
      <p:bldP spid="139" grpId="0" animBg="1"/>
      <p:bldP spid="14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26"/>
          <p:cNvSpPr txBox="1">
            <a:spLocks noGrp="1"/>
          </p:cNvSpPr>
          <p:nvPr>
            <p:ph type="title" idx="15"/>
          </p:nvPr>
        </p:nvSpPr>
        <p:spPr>
          <a:xfrm>
            <a:off x="323528" y="123478"/>
            <a:ext cx="7956456" cy="43204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dirty="0" smtClean="0"/>
              <a:t>Признаки информатизации</a:t>
            </a:r>
            <a:endParaRPr sz="2000" dirty="0"/>
          </a:p>
        </p:txBody>
      </p:sp>
      <p:sp>
        <p:nvSpPr>
          <p:cNvPr id="24" name="Google Shape;266;p24"/>
          <p:cNvSpPr txBox="1">
            <a:spLocks/>
          </p:cNvSpPr>
          <p:nvPr/>
        </p:nvSpPr>
        <p:spPr>
          <a:xfrm>
            <a:off x="395536" y="195486"/>
            <a:ext cx="5472608" cy="530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Share Tech Mono"/>
              <a:buNone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По приближению к информационному обществу можно судить по следующим признакам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: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Внедрение компьютеров и информационных технологий во все сферы жизни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Развитие коммуникаций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Необходимость компьютерной грамотности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Свобода доступа к информации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Доступность образования, в т.ч. дистанционного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Изменение структуры экономики</a:t>
            </a:r>
            <a:r>
              <a:rPr lang="en-US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;</a:t>
            </a: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r>
              <a:rPr lang="ru-RU" sz="2000" dirty="0" smtClean="0">
                <a:solidFill>
                  <a:schemeClr val="dk1"/>
                </a:solidFill>
                <a:latin typeface="Share Tech Mono"/>
                <a:ea typeface="Share Tech Mono"/>
                <a:cs typeface="Share Tech Mono"/>
                <a:sym typeface="Share Tech Mono"/>
              </a:rPr>
              <a:t> Изменение уклада жизни людей.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 pitchFamily="34" charset="0"/>
              <a:buChar char="•"/>
              <a:tabLst/>
              <a:defRPr/>
            </a:pPr>
            <a:endParaRPr lang="ru-RU" sz="2000" dirty="0" smtClean="0">
              <a:solidFill>
                <a:schemeClr val="dk1"/>
              </a:solidFill>
              <a:latin typeface="Share Tech Mono"/>
              <a:ea typeface="Share Tech Mono"/>
              <a:cs typeface="Share Tech Mono"/>
              <a:sym typeface="Share Tech Mono"/>
            </a:endParaRPr>
          </a:p>
        </p:txBody>
      </p:sp>
      <p:grpSp>
        <p:nvGrpSpPr>
          <p:cNvPr id="59" name="Google Shape;48;p15"/>
          <p:cNvGrpSpPr/>
          <p:nvPr/>
        </p:nvGrpSpPr>
        <p:grpSpPr>
          <a:xfrm>
            <a:off x="5580112" y="1635646"/>
            <a:ext cx="3168352" cy="3291830"/>
            <a:chOff x="457194" y="411475"/>
            <a:chExt cx="4385617" cy="4733627"/>
          </a:xfrm>
        </p:grpSpPr>
        <p:sp>
          <p:nvSpPr>
            <p:cNvPr id="60" name="Google Shape;49;p15"/>
            <p:cNvSpPr/>
            <p:nvPr/>
          </p:nvSpPr>
          <p:spPr>
            <a:xfrm>
              <a:off x="489688" y="411475"/>
              <a:ext cx="4320600" cy="4320600"/>
            </a:xfrm>
            <a:prstGeom prst="ellipse">
              <a:avLst/>
            </a:prstGeom>
            <a:solidFill>
              <a:schemeClr val="bg1">
                <a:lumMod val="75000"/>
                <a:alpha val="38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61" name="Google Shape;50;p15"/>
            <p:cNvGrpSpPr/>
            <p:nvPr/>
          </p:nvGrpSpPr>
          <p:grpSpPr>
            <a:xfrm>
              <a:off x="457194" y="824705"/>
              <a:ext cx="4385617" cy="4320397"/>
              <a:chOff x="457209" y="411470"/>
              <a:chExt cx="4385617" cy="4320397"/>
            </a:xfrm>
          </p:grpSpPr>
          <p:sp>
            <p:nvSpPr>
              <p:cNvPr id="68" name="Google Shape;51;p15"/>
              <p:cNvSpPr/>
              <p:nvPr/>
            </p:nvSpPr>
            <p:spPr>
              <a:xfrm>
                <a:off x="3130216" y="1066327"/>
                <a:ext cx="1060482" cy="580506"/>
              </a:xfrm>
              <a:custGeom>
                <a:avLst/>
                <a:gdLst/>
                <a:ahLst/>
                <a:cxnLst/>
                <a:rect l="l" t="t" r="r" b="b"/>
                <a:pathLst>
                  <a:path w="51436" h="28156" extrusionOk="0">
                    <a:moveTo>
                      <a:pt x="24126" y="0"/>
                    </a:moveTo>
                    <a:lnTo>
                      <a:pt x="23529" y="25"/>
                    </a:lnTo>
                    <a:lnTo>
                      <a:pt x="22932" y="50"/>
                    </a:lnTo>
                    <a:lnTo>
                      <a:pt x="22360" y="124"/>
                    </a:lnTo>
                    <a:lnTo>
                      <a:pt x="21788" y="199"/>
                    </a:lnTo>
                    <a:lnTo>
                      <a:pt x="21216" y="299"/>
                    </a:lnTo>
                    <a:lnTo>
                      <a:pt x="20644" y="448"/>
                    </a:lnTo>
                    <a:lnTo>
                      <a:pt x="20097" y="597"/>
                    </a:lnTo>
                    <a:lnTo>
                      <a:pt x="19575" y="771"/>
                    </a:lnTo>
                    <a:lnTo>
                      <a:pt x="19027" y="945"/>
                    </a:lnTo>
                    <a:lnTo>
                      <a:pt x="18505" y="1169"/>
                    </a:lnTo>
                    <a:lnTo>
                      <a:pt x="18008" y="1393"/>
                    </a:lnTo>
                    <a:lnTo>
                      <a:pt x="17510" y="1667"/>
                    </a:lnTo>
                    <a:lnTo>
                      <a:pt x="17013" y="1940"/>
                    </a:lnTo>
                    <a:lnTo>
                      <a:pt x="16540" y="2214"/>
                    </a:lnTo>
                    <a:lnTo>
                      <a:pt x="16068" y="2537"/>
                    </a:lnTo>
                    <a:lnTo>
                      <a:pt x="15620" y="2860"/>
                    </a:lnTo>
                    <a:lnTo>
                      <a:pt x="15197" y="3209"/>
                    </a:lnTo>
                    <a:lnTo>
                      <a:pt x="14774" y="3557"/>
                    </a:lnTo>
                    <a:lnTo>
                      <a:pt x="14351" y="3955"/>
                    </a:lnTo>
                    <a:lnTo>
                      <a:pt x="13978" y="4328"/>
                    </a:lnTo>
                    <a:lnTo>
                      <a:pt x="13605" y="4751"/>
                    </a:lnTo>
                    <a:lnTo>
                      <a:pt x="13232" y="5174"/>
                    </a:lnTo>
                    <a:lnTo>
                      <a:pt x="12884" y="5596"/>
                    </a:lnTo>
                    <a:lnTo>
                      <a:pt x="12561" y="6044"/>
                    </a:lnTo>
                    <a:lnTo>
                      <a:pt x="12262" y="6517"/>
                    </a:lnTo>
                    <a:lnTo>
                      <a:pt x="11964" y="6989"/>
                    </a:lnTo>
                    <a:lnTo>
                      <a:pt x="11690" y="7487"/>
                    </a:lnTo>
                    <a:lnTo>
                      <a:pt x="11441" y="7984"/>
                    </a:lnTo>
                    <a:lnTo>
                      <a:pt x="11217" y="8482"/>
                    </a:lnTo>
                    <a:lnTo>
                      <a:pt x="10994" y="9004"/>
                    </a:lnTo>
                    <a:lnTo>
                      <a:pt x="10795" y="9551"/>
                    </a:lnTo>
                    <a:lnTo>
                      <a:pt x="10621" y="10073"/>
                    </a:lnTo>
                    <a:lnTo>
                      <a:pt x="9874" y="9974"/>
                    </a:lnTo>
                    <a:lnTo>
                      <a:pt x="9476" y="9949"/>
                    </a:lnTo>
                    <a:lnTo>
                      <a:pt x="8631" y="9949"/>
                    </a:lnTo>
                    <a:lnTo>
                      <a:pt x="8158" y="9999"/>
                    </a:lnTo>
                    <a:lnTo>
                      <a:pt x="7710" y="10049"/>
                    </a:lnTo>
                    <a:lnTo>
                      <a:pt x="7263" y="10123"/>
                    </a:lnTo>
                    <a:lnTo>
                      <a:pt x="6815" y="10223"/>
                    </a:lnTo>
                    <a:lnTo>
                      <a:pt x="6392" y="10347"/>
                    </a:lnTo>
                    <a:lnTo>
                      <a:pt x="5969" y="10496"/>
                    </a:lnTo>
                    <a:lnTo>
                      <a:pt x="5547" y="10670"/>
                    </a:lnTo>
                    <a:lnTo>
                      <a:pt x="5149" y="10844"/>
                    </a:lnTo>
                    <a:lnTo>
                      <a:pt x="4751" y="11043"/>
                    </a:lnTo>
                    <a:lnTo>
                      <a:pt x="4378" y="11267"/>
                    </a:lnTo>
                    <a:lnTo>
                      <a:pt x="4005" y="11491"/>
                    </a:lnTo>
                    <a:lnTo>
                      <a:pt x="3656" y="11765"/>
                    </a:lnTo>
                    <a:lnTo>
                      <a:pt x="3308" y="12038"/>
                    </a:lnTo>
                    <a:lnTo>
                      <a:pt x="2985" y="12312"/>
                    </a:lnTo>
                    <a:lnTo>
                      <a:pt x="2661" y="12610"/>
                    </a:lnTo>
                    <a:lnTo>
                      <a:pt x="2363" y="12934"/>
                    </a:lnTo>
                    <a:lnTo>
                      <a:pt x="2064" y="13257"/>
                    </a:lnTo>
                    <a:lnTo>
                      <a:pt x="1791" y="13605"/>
                    </a:lnTo>
                    <a:lnTo>
                      <a:pt x="1542" y="13954"/>
                    </a:lnTo>
                    <a:lnTo>
                      <a:pt x="1318" y="14327"/>
                    </a:lnTo>
                    <a:lnTo>
                      <a:pt x="1094" y="14700"/>
                    </a:lnTo>
                    <a:lnTo>
                      <a:pt x="895" y="15098"/>
                    </a:lnTo>
                    <a:lnTo>
                      <a:pt x="697" y="15496"/>
                    </a:lnTo>
                    <a:lnTo>
                      <a:pt x="547" y="15918"/>
                    </a:lnTo>
                    <a:lnTo>
                      <a:pt x="398" y="16341"/>
                    </a:lnTo>
                    <a:lnTo>
                      <a:pt x="274" y="16764"/>
                    </a:lnTo>
                    <a:lnTo>
                      <a:pt x="174" y="17212"/>
                    </a:lnTo>
                    <a:lnTo>
                      <a:pt x="100" y="17660"/>
                    </a:lnTo>
                    <a:lnTo>
                      <a:pt x="50" y="18132"/>
                    </a:lnTo>
                    <a:lnTo>
                      <a:pt x="0" y="18580"/>
                    </a:lnTo>
                    <a:lnTo>
                      <a:pt x="0" y="19052"/>
                    </a:lnTo>
                    <a:lnTo>
                      <a:pt x="0" y="19525"/>
                    </a:lnTo>
                    <a:lnTo>
                      <a:pt x="50" y="19973"/>
                    </a:lnTo>
                    <a:lnTo>
                      <a:pt x="100" y="20445"/>
                    </a:lnTo>
                    <a:lnTo>
                      <a:pt x="174" y="20893"/>
                    </a:lnTo>
                    <a:lnTo>
                      <a:pt x="274" y="21316"/>
                    </a:lnTo>
                    <a:lnTo>
                      <a:pt x="398" y="21763"/>
                    </a:lnTo>
                    <a:lnTo>
                      <a:pt x="547" y="22186"/>
                    </a:lnTo>
                    <a:lnTo>
                      <a:pt x="697" y="22584"/>
                    </a:lnTo>
                    <a:lnTo>
                      <a:pt x="895" y="23007"/>
                    </a:lnTo>
                    <a:lnTo>
                      <a:pt x="1094" y="23380"/>
                    </a:lnTo>
                    <a:lnTo>
                      <a:pt x="1318" y="23778"/>
                    </a:lnTo>
                    <a:lnTo>
                      <a:pt x="1542" y="24151"/>
                    </a:lnTo>
                    <a:lnTo>
                      <a:pt x="1791" y="24499"/>
                    </a:lnTo>
                    <a:lnTo>
                      <a:pt x="2064" y="24848"/>
                    </a:lnTo>
                    <a:lnTo>
                      <a:pt x="2363" y="25171"/>
                    </a:lnTo>
                    <a:lnTo>
                      <a:pt x="2661" y="25494"/>
                    </a:lnTo>
                    <a:lnTo>
                      <a:pt x="2985" y="25793"/>
                    </a:lnTo>
                    <a:lnTo>
                      <a:pt x="3308" y="26066"/>
                    </a:lnTo>
                    <a:lnTo>
                      <a:pt x="3656" y="26340"/>
                    </a:lnTo>
                    <a:lnTo>
                      <a:pt x="4005" y="26614"/>
                    </a:lnTo>
                    <a:lnTo>
                      <a:pt x="4378" y="26837"/>
                    </a:lnTo>
                    <a:lnTo>
                      <a:pt x="4751" y="27061"/>
                    </a:lnTo>
                    <a:lnTo>
                      <a:pt x="5149" y="27260"/>
                    </a:lnTo>
                    <a:lnTo>
                      <a:pt x="5547" y="27434"/>
                    </a:lnTo>
                    <a:lnTo>
                      <a:pt x="5969" y="27608"/>
                    </a:lnTo>
                    <a:lnTo>
                      <a:pt x="6392" y="27758"/>
                    </a:lnTo>
                    <a:lnTo>
                      <a:pt x="6815" y="27882"/>
                    </a:lnTo>
                    <a:lnTo>
                      <a:pt x="7263" y="27982"/>
                    </a:lnTo>
                    <a:lnTo>
                      <a:pt x="7710" y="28056"/>
                    </a:lnTo>
                    <a:lnTo>
                      <a:pt x="8158" y="28106"/>
                    </a:lnTo>
                    <a:lnTo>
                      <a:pt x="8631" y="28156"/>
                    </a:lnTo>
                    <a:lnTo>
                      <a:pt x="40492" y="28156"/>
                    </a:lnTo>
                    <a:lnTo>
                      <a:pt x="41238" y="28131"/>
                    </a:lnTo>
                    <a:lnTo>
                      <a:pt x="41960" y="28056"/>
                    </a:lnTo>
                    <a:lnTo>
                      <a:pt x="42656" y="27932"/>
                    </a:lnTo>
                    <a:lnTo>
                      <a:pt x="43353" y="27783"/>
                    </a:lnTo>
                    <a:lnTo>
                      <a:pt x="44024" y="27559"/>
                    </a:lnTo>
                    <a:lnTo>
                      <a:pt x="44696" y="27310"/>
                    </a:lnTo>
                    <a:lnTo>
                      <a:pt x="45317" y="27036"/>
                    </a:lnTo>
                    <a:lnTo>
                      <a:pt x="45939" y="26713"/>
                    </a:lnTo>
                    <a:lnTo>
                      <a:pt x="46536" y="26340"/>
                    </a:lnTo>
                    <a:lnTo>
                      <a:pt x="47083" y="25942"/>
                    </a:lnTo>
                    <a:lnTo>
                      <a:pt x="47631" y="25519"/>
                    </a:lnTo>
                    <a:lnTo>
                      <a:pt x="48128" y="25047"/>
                    </a:lnTo>
                    <a:lnTo>
                      <a:pt x="48601" y="24549"/>
                    </a:lnTo>
                    <a:lnTo>
                      <a:pt x="49048" y="24027"/>
                    </a:lnTo>
                    <a:lnTo>
                      <a:pt x="49471" y="23455"/>
                    </a:lnTo>
                    <a:lnTo>
                      <a:pt x="49844" y="22883"/>
                    </a:lnTo>
                    <a:lnTo>
                      <a:pt x="50192" y="22261"/>
                    </a:lnTo>
                    <a:lnTo>
                      <a:pt x="50516" y="21589"/>
                    </a:lnTo>
                    <a:lnTo>
                      <a:pt x="50789" y="20918"/>
                    </a:lnTo>
                    <a:lnTo>
                      <a:pt x="51013" y="20221"/>
                    </a:lnTo>
                    <a:lnTo>
                      <a:pt x="51187" y="19475"/>
                    </a:lnTo>
                    <a:lnTo>
                      <a:pt x="51312" y="18754"/>
                    </a:lnTo>
                    <a:lnTo>
                      <a:pt x="51411" y="17983"/>
                    </a:lnTo>
                    <a:lnTo>
                      <a:pt x="51436" y="17212"/>
                    </a:lnTo>
                    <a:lnTo>
                      <a:pt x="51411" y="16665"/>
                    </a:lnTo>
                    <a:lnTo>
                      <a:pt x="51361" y="16093"/>
                    </a:lnTo>
                    <a:lnTo>
                      <a:pt x="51312" y="15545"/>
                    </a:lnTo>
                    <a:lnTo>
                      <a:pt x="51212" y="15023"/>
                    </a:lnTo>
                    <a:lnTo>
                      <a:pt x="51088" y="14476"/>
                    </a:lnTo>
                    <a:lnTo>
                      <a:pt x="50939" y="13954"/>
                    </a:lnTo>
                    <a:lnTo>
                      <a:pt x="50764" y="13456"/>
                    </a:lnTo>
                    <a:lnTo>
                      <a:pt x="50565" y="12959"/>
                    </a:lnTo>
                    <a:lnTo>
                      <a:pt x="50342" y="12486"/>
                    </a:lnTo>
                    <a:lnTo>
                      <a:pt x="50118" y="12013"/>
                    </a:lnTo>
                    <a:lnTo>
                      <a:pt x="49844" y="11541"/>
                    </a:lnTo>
                    <a:lnTo>
                      <a:pt x="49571" y="11093"/>
                    </a:lnTo>
                    <a:lnTo>
                      <a:pt x="49247" y="10670"/>
                    </a:lnTo>
                    <a:lnTo>
                      <a:pt x="48924" y="10248"/>
                    </a:lnTo>
                    <a:lnTo>
                      <a:pt x="48576" y="9874"/>
                    </a:lnTo>
                    <a:lnTo>
                      <a:pt x="48227" y="9477"/>
                    </a:lnTo>
                    <a:lnTo>
                      <a:pt x="47854" y="9128"/>
                    </a:lnTo>
                    <a:lnTo>
                      <a:pt x="47456" y="8780"/>
                    </a:lnTo>
                    <a:lnTo>
                      <a:pt x="47034" y="8457"/>
                    </a:lnTo>
                    <a:lnTo>
                      <a:pt x="46611" y="8158"/>
                    </a:lnTo>
                    <a:lnTo>
                      <a:pt x="46163" y="7860"/>
                    </a:lnTo>
                    <a:lnTo>
                      <a:pt x="45715" y="7611"/>
                    </a:lnTo>
                    <a:lnTo>
                      <a:pt x="45243" y="7362"/>
                    </a:lnTo>
                    <a:lnTo>
                      <a:pt x="44745" y="7139"/>
                    </a:lnTo>
                    <a:lnTo>
                      <a:pt x="44248" y="6940"/>
                    </a:lnTo>
                    <a:lnTo>
                      <a:pt x="43750" y="6765"/>
                    </a:lnTo>
                    <a:lnTo>
                      <a:pt x="43228" y="6616"/>
                    </a:lnTo>
                    <a:lnTo>
                      <a:pt x="42706" y="6492"/>
                    </a:lnTo>
                    <a:lnTo>
                      <a:pt x="42159" y="6392"/>
                    </a:lnTo>
                    <a:lnTo>
                      <a:pt x="41611" y="6343"/>
                    </a:lnTo>
                    <a:lnTo>
                      <a:pt x="41064" y="6293"/>
                    </a:lnTo>
                    <a:lnTo>
                      <a:pt x="40492" y="6268"/>
                    </a:lnTo>
                    <a:lnTo>
                      <a:pt x="39945" y="6293"/>
                    </a:lnTo>
                    <a:lnTo>
                      <a:pt x="39398" y="6343"/>
                    </a:lnTo>
                    <a:lnTo>
                      <a:pt x="38875" y="6392"/>
                    </a:lnTo>
                    <a:lnTo>
                      <a:pt x="38353" y="6492"/>
                    </a:lnTo>
                    <a:lnTo>
                      <a:pt x="37831" y="6616"/>
                    </a:lnTo>
                    <a:lnTo>
                      <a:pt x="37333" y="6741"/>
                    </a:lnTo>
                    <a:lnTo>
                      <a:pt x="36836" y="6915"/>
                    </a:lnTo>
                    <a:lnTo>
                      <a:pt x="36339" y="7089"/>
                    </a:lnTo>
                    <a:lnTo>
                      <a:pt x="35866" y="6318"/>
                    </a:lnTo>
                    <a:lnTo>
                      <a:pt x="35344" y="5572"/>
                    </a:lnTo>
                    <a:lnTo>
                      <a:pt x="34772" y="4875"/>
                    </a:lnTo>
                    <a:lnTo>
                      <a:pt x="34150" y="4204"/>
                    </a:lnTo>
                    <a:lnTo>
                      <a:pt x="33478" y="3582"/>
                    </a:lnTo>
                    <a:lnTo>
                      <a:pt x="32782" y="2985"/>
                    </a:lnTo>
                    <a:lnTo>
                      <a:pt x="32060" y="2462"/>
                    </a:lnTo>
                    <a:lnTo>
                      <a:pt x="31289" y="1965"/>
                    </a:lnTo>
                    <a:lnTo>
                      <a:pt x="30891" y="1741"/>
                    </a:lnTo>
                    <a:lnTo>
                      <a:pt x="30494" y="1517"/>
                    </a:lnTo>
                    <a:lnTo>
                      <a:pt x="30071" y="1318"/>
                    </a:lnTo>
                    <a:lnTo>
                      <a:pt x="29648" y="1144"/>
                    </a:lnTo>
                    <a:lnTo>
                      <a:pt x="29225" y="970"/>
                    </a:lnTo>
                    <a:lnTo>
                      <a:pt x="28777" y="796"/>
                    </a:lnTo>
                    <a:lnTo>
                      <a:pt x="28355" y="647"/>
                    </a:lnTo>
                    <a:lnTo>
                      <a:pt x="27907" y="522"/>
                    </a:lnTo>
                    <a:lnTo>
                      <a:pt x="27434" y="398"/>
                    </a:lnTo>
                    <a:lnTo>
                      <a:pt x="26987" y="299"/>
                    </a:lnTo>
                    <a:lnTo>
                      <a:pt x="26514" y="199"/>
                    </a:lnTo>
                    <a:lnTo>
                      <a:pt x="26041" y="149"/>
                    </a:lnTo>
                    <a:lnTo>
                      <a:pt x="25569" y="75"/>
                    </a:lnTo>
                    <a:lnTo>
                      <a:pt x="25096" y="50"/>
                    </a:lnTo>
                    <a:lnTo>
                      <a:pt x="24624" y="25"/>
                    </a:lnTo>
                    <a:lnTo>
                      <a:pt x="24126" y="0"/>
                    </a:lnTo>
                    <a:close/>
                  </a:path>
                </a:pathLst>
              </a:custGeom>
              <a:solidFill>
                <a:srgbClr val="2776EA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52;p15"/>
              <p:cNvSpPr/>
              <p:nvPr/>
            </p:nvSpPr>
            <p:spPr>
              <a:xfrm>
                <a:off x="4063251" y="2231933"/>
                <a:ext cx="62574" cy="63090"/>
              </a:xfrm>
              <a:custGeom>
                <a:avLst/>
                <a:gdLst/>
                <a:ahLst/>
                <a:cxnLst/>
                <a:rect l="l" t="t" r="r" b="b"/>
                <a:pathLst>
                  <a:path w="3035" h="3060" fill="none" extrusionOk="0">
                    <a:moveTo>
                      <a:pt x="0" y="1517"/>
                    </a:moveTo>
                    <a:lnTo>
                      <a:pt x="0" y="1517"/>
                    </a:lnTo>
                    <a:lnTo>
                      <a:pt x="0" y="1368"/>
                    </a:lnTo>
                    <a:lnTo>
                      <a:pt x="25" y="1219"/>
                    </a:lnTo>
                    <a:lnTo>
                      <a:pt x="50" y="1070"/>
                    </a:lnTo>
                    <a:lnTo>
                      <a:pt x="100" y="920"/>
                    </a:lnTo>
                    <a:lnTo>
                      <a:pt x="249" y="672"/>
                    </a:lnTo>
                    <a:lnTo>
                      <a:pt x="448" y="448"/>
                    </a:lnTo>
                    <a:lnTo>
                      <a:pt x="672" y="274"/>
                    </a:lnTo>
                    <a:lnTo>
                      <a:pt x="920" y="124"/>
                    </a:lnTo>
                    <a:lnTo>
                      <a:pt x="1070" y="75"/>
                    </a:lnTo>
                    <a:lnTo>
                      <a:pt x="1219" y="25"/>
                    </a:lnTo>
                    <a:lnTo>
                      <a:pt x="1368" y="0"/>
                    </a:lnTo>
                    <a:lnTo>
                      <a:pt x="1517" y="0"/>
                    </a:lnTo>
                    <a:lnTo>
                      <a:pt x="1517" y="0"/>
                    </a:lnTo>
                    <a:lnTo>
                      <a:pt x="1667" y="0"/>
                    </a:lnTo>
                    <a:lnTo>
                      <a:pt x="1816" y="25"/>
                    </a:lnTo>
                    <a:lnTo>
                      <a:pt x="1965" y="75"/>
                    </a:lnTo>
                    <a:lnTo>
                      <a:pt x="2114" y="124"/>
                    </a:lnTo>
                    <a:lnTo>
                      <a:pt x="2363" y="274"/>
                    </a:lnTo>
                    <a:lnTo>
                      <a:pt x="2587" y="448"/>
                    </a:lnTo>
                    <a:lnTo>
                      <a:pt x="2786" y="672"/>
                    </a:lnTo>
                    <a:lnTo>
                      <a:pt x="2935" y="920"/>
                    </a:lnTo>
                    <a:lnTo>
                      <a:pt x="2985" y="1070"/>
                    </a:lnTo>
                    <a:lnTo>
                      <a:pt x="3010" y="1219"/>
                    </a:lnTo>
                    <a:lnTo>
                      <a:pt x="3034" y="1368"/>
                    </a:lnTo>
                    <a:lnTo>
                      <a:pt x="3034" y="1517"/>
                    </a:lnTo>
                    <a:lnTo>
                      <a:pt x="3034" y="1517"/>
                    </a:lnTo>
                    <a:lnTo>
                      <a:pt x="3034" y="1691"/>
                    </a:lnTo>
                    <a:lnTo>
                      <a:pt x="3010" y="1841"/>
                    </a:lnTo>
                    <a:lnTo>
                      <a:pt x="2985" y="1990"/>
                    </a:lnTo>
                    <a:lnTo>
                      <a:pt x="2935" y="2114"/>
                    </a:lnTo>
                    <a:lnTo>
                      <a:pt x="2786" y="2388"/>
                    </a:lnTo>
                    <a:lnTo>
                      <a:pt x="2587" y="2612"/>
                    </a:lnTo>
                    <a:lnTo>
                      <a:pt x="2363" y="2786"/>
                    </a:lnTo>
                    <a:lnTo>
                      <a:pt x="2114" y="2935"/>
                    </a:lnTo>
                    <a:lnTo>
                      <a:pt x="1965" y="2985"/>
                    </a:lnTo>
                    <a:lnTo>
                      <a:pt x="1816" y="3010"/>
                    </a:lnTo>
                    <a:lnTo>
                      <a:pt x="1667" y="3034"/>
                    </a:lnTo>
                    <a:lnTo>
                      <a:pt x="1517" y="3059"/>
                    </a:lnTo>
                    <a:lnTo>
                      <a:pt x="1517" y="3059"/>
                    </a:lnTo>
                    <a:lnTo>
                      <a:pt x="1368" y="3034"/>
                    </a:lnTo>
                    <a:lnTo>
                      <a:pt x="1219" y="3010"/>
                    </a:lnTo>
                    <a:lnTo>
                      <a:pt x="1070" y="2985"/>
                    </a:lnTo>
                    <a:lnTo>
                      <a:pt x="920" y="2935"/>
                    </a:lnTo>
                    <a:lnTo>
                      <a:pt x="672" y="2786"/>
                    </a:lnTo>
                    <a:lnTo>
                      <a:pt x="448" y="2612"/>
                    </a:lnTo>
                    <a:lnTo>
                      <a:pt x="249" y="2388"/>
                    </a:lnTo>
                    <a:lnTo>
                      <a:pt x="100" y="2114"/>
                    </a:lnTo>
                    <a:lnTo>
                      <a:pt x="50" y="1990"/>
                    </a:lnTo>
                    <a:lnTo>
                      <a:pt x="25" y="1841"/>
                    </a:lnTo>
                    <a:lnTo>
                      <a:pt x="0" y="1691"/>
                    </a:lnTo>
                    <a:lnTo>
                      <a:pt x="0" y="1517"/>
                    </a:lnTo>
                    <a:lnTo>
                      <a:pt x="0" y="1517"/>
                    </a:lnTo>
                    <a:close/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53;p15"/>
              <p:cNvSpPr/>
              <p:nvPr/>
            </p:nvSpPr>
            <p:spPr>
              <a:xfrm>
                <a:off x="4094527" y="2018604"/>
                <a:ext cx="21" cy="2133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0348" fill="none" extrusionOk="0">
                    <a:moveTo>
                      <a:pt x="0" y="0"/>
                    </a:moveTo>
                    <a:lnTo>
                      <a:pt x="0" y="10347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1" name="Google Shape;54;p15"/>
              <p:cNvSpPr/>
              <p:nvPr/>
            </p:nvSpPr>
            <p:spPr>
              <a:xfrm>
                <a:off x="3717619" y="1521681"/>
                <a:ext cx="126674" cy="405649"/>
              </a:xfrm>
              <a:custGeom>
                <a:avLst/>
                <a:gdLst/>
                <a:ahLst/>
                <a:cxnLst/>
                <a:rect l="l" t="t" r="r" b="b"/>
                <a:pathLst>
                  <a:path w="6144" h="19675" fill="none" extrusionOk="0">
                    <a:moveTo>
                      <a:pt x="0" y="1"/>
                    </a:moveTo>
                    <a:lnTo>
                      <a:pt x="0" y="8482"/>
                    </a:lnTo>
                    <a:lnTo>
                      <a:pt x="6144" y="11616"/>
                    </a:lnTo>
                    <a:lnTo>
                      <a:pt x="6144" y="19675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" name="Google Shape;55;p15"/>
              <p:cNvSpPr/>
              <p:nvPr/>
            </p:nvSpPr>
            <p:spPr>
              <a:xfrm>
                <a:off x="4151947" y="1978606"/>
                <a:ext cx="76429" cy="335385"/>
              </a:xfrm>
              <a:custGeom>
                <a:avLst/>
                <a:gdLst/>
                <a:ahLst/>
                <a:cxnLst/>
                <a:rect l="l" t="t" r="r" b="b"/>
                <a:pathLst>
                  <a:path w="3707" h="16267" fill="none" extrusionOk="0">
                    <a:moveTo>
                      <a:pt x="3707" y="16267"/>
                    </a:moveTo>
                    <a:lnTo>
                      <a:pt x="3632" y="11342"/>
                    </a:lnTo>
                    <a:lnTo>
                      <a:pt x="1" y="8059"/>
                    </a:lnTo>
                    <a:lnTo>
                      <a:pt x="1" y="0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56;p15"/>
              <p:cNvSpPr/>
              <p:nvPr/>
            </p:nvSpPr>
            <p:spPr>
              <a:xfrm>
                <a:off x="3979647" y="2052953"/>
                <a:ext cx="45668" cy="387197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18780" fill="none" extrusionOk="0">
                    <a:moveTo>
                      <a:pt x="1" y="18779"/>
                    </a:moveTo>
                    <a:lnTo>
                      <a:pt x="1" y="8930"/>
                    </a:lnTo>
                    <a:lnTo>
                      <a:pt x="2215" y="7487"/>
                    </a:lnTo>
                    <a:lnTo>
                      <a:pt x="2215" y="1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57;p15"/>
              <p:cNvSpPr/>
              <p:nvPr/>
            </p:nvSpPr>
            <p:spPr>
              <a:xfrm>
                <a:off x="3844272" y="1521681"/>
                <a:ext cx="21" cy="53358"/>
              </a:xfrm>
              <a:custGeom>
                <a:avLst/>
                <a:gdLst/>
                <a:ahLst/>
                <a:cxnLst/>
                <a:rect l="l" t="t" r="r" b="b"/>
                <a:pathLst>
                  <a:path w="1" h="2588" fill="none" extrusionOk="0">
                    <a:moveTo>
                      <a:pt x="1" y="1"/>
                    </a:moveTo>
                    <a:lnTo>
                      <a:pt x="1" y="2587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58;p15"/>
              <p:cNvSpPr/>
              <p:nvPr/>
            </p:nvSpPr>
            <p:spPr>
              <a:xfrm>
                <a:off x="3844272" y="1624769"/>
                <a:ext cx="21" cy="86161"/>
              </a:xfrm>
              <a:custGeom>
                <a:avLst/>
                <a:gdLst/>
                <a:ahLst/>
                <a:cxnLst/>
                <a:rect l="l" t="t" r="r" b="b"/>
                <a:pathLst>
                  <a:path w="1" h="4179" fill="none" extrusionOk="0">
                    <a:moveTo>
                      <a:pt x="1" y="0"/>
                    </a:moveTo>
                    <a:lnTo>
                      <a:pt x="1" y="4179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59;p15"/>
              <p:cNvSpPr/>
              <p:nvPr/>
            </p:nvSpPr>
            <p:spPr>
              <a:xfrm>
                <a:off x="4094527" y="2353968"/>
                <a:ext cx="21" cy="132323"/>
              </a:xfrm>
              <a:custGeom>
                <a:avLst/>
                <a:gdLst/>
                <a:ahLst/>
                <a:cxnLst/>
                <a:rect l="l" t="t" r="r" b="b"/>
                <a:pathLst>
                  <a:path w="1" h="6418" fill="none" extrusionOk="0">
                    <a:moveTo>
                      <a:pt x="0" y="6418"/>
                    </a:moveTo>
                    <a:lnTo>
                      <a:pt x="0" y="1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7" name="Google Shape;60;p15"/>
              <p:cNvSpPr/>
              <p:nvPr/>
            </p:nvSpPr>
            <p:spPr>
              <a:xfrm>
                <a:off x="1327432" y="1744762"/>
                <a:ext cx="21" cy="2133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0348" fill="none" extrusionOk="0">
                    <a:moveTo>
                      <a:pt x="0" y="10347"/>
                    </a:moveTo>
                    <a:lnTo>
                      <a:pt x="0" y="0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8" name="Google Shape;61;p15"/>
              <p:cNvSpPr/>
              <p:nvPr/>
            </p:nvSpPr>
            <p:spPr>
              <a:xfrm>
                <a:off x="1396666" y="1497579"/>
                <a:ext cx="45647" cy="508737"/>
              </a:xfrm>
              <a:custGeom>
                <a:avLst/>
                <a:gdLst/>
                <a:ahLst/>
                <a:cxnLst/>
                <a:rect l="l" t="t" r="r" b="b"/>
                <a:pathLst>
                  <a:path w="2214" h="24675" fill="none" extrusionOk="0">
                    <a:moveTo>
                      <a:pt x="2214" y="1"/>
                    </a:moveTo>
                    <a:lnTo>
                      <a:pt x="2214" y="9875"/>
                    </a:lnTo>
                    <a:lnTo>
                      <a:pt x="0" y="11293"/>
                    </a:lnTo>
                    <a:lnTo>
                      <a:pt x="0" y="24674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62;p15"/>
              <p:cNvSpPr/>
              <p:nvPr/>
            </p:nvSpPr>
            <p:spPr>
              <a:xfrm>
                <a:off x="2875064" y="1207841"/>
                <a:ext cx="197969" cy="191825"/>
              </a:xfrm>
              <a:custGeom>
                <a:avLst/>
                <a:gdLst/>
                <a:ahLst/>
                <a:cxnLst/>
                <a:rect l="l" t="t" r="r" b="b"/>
                <a:pathLst>
                  <a:path w="9602" h="9304" extrusionOk="0">
                    <a:moveTo>
                      <a:pt x="9602" y="1"/>
                    </a:moveTo>
                    <a:lnTo>
                      <a:pt x="7985" y="274"/>
                    </a:lnTo>
                    <a:lnTo>
                      <a:pt x="6368" y="523"/>
                    </a:lnTo>
                    <a:lnTo>
                      <a:pt x="4727" y="772"/>
                    </a:lnTo>
                    <a:lnTo>
                      <a:pt x="3085" y="971"/>
                    </a:lnTo>
                    <a:lnTo>
                      <a:pt x="2787" y="2115"/>
                    </a:lnTo>
                    <a:lnTo>
                      <a:pt x="2463" y="3209"/>
                    </a:lnTo>
                    <a:lnTo>
                      <a:pt x="2115" y="4304"/>
                    </a:lnTo>
                    <a:lnTo>
                      <a:pt x="1742" y="5348"/>
                    </a:lnTo>
                    <a:lnTo>
                      <a:pt x="1344" y="6393"/>
                    </a:lnTo>
                    <a:lnTo>
                      <a:pt x="921" y="7388"/>
                    </a:lnTo>
                    <a:lnTo>
                      <a:pt x="473" y="8358"/>
                    </a:lnTo>
                    <a:lnTo>
                      <a:pt x="1" y="9303"/>
                    </a:lnTo>
                    <a:lnTo>
                      <a:pt x="747" y="8880"/>
                    </a:lnTo>
                    <a:lnTo>
                      <a:pt x="1468" y="8433"/>
                    </a:lnTo>
                    <a:lnTo>
                      <a:pt x="2165" y="7960"/>
                    </a:lnTo>
                    <a:lnTo>
                      <a:pt x="2836" y="7463"/>
                    </a:lnTo>
                    <a:lnTo>
                      <a:pt x="3508" y="6965"/>
                    </a:lnTo>
                    <a:lnTo>
                      <a:pt x="4179" y="6418"/>
                    </a:lnTo>
                    <a:lnTo>
                      <a:pt x="4801" y="5871"/>
                    </a:lnTo>
                    <a:lnTo>
                      <a:pt x="5423" y="5274"/>
                    </a:lnTo>
                    <a:lnTo>
                      <a:pt x="6020" y="4677"/>
                    </a:lnTo>
                    <a:lnTo>
                      <a:pt x="6592" y="4080"/>
                    </a:lnTo>
                    <a:lnTo>
                      <a:pt x="7139" y="3433"/>
                    </a:lnTo>
                    <a:lnTo>
                      <a:pt x="7686" y="2787"/>
                    </a:lnTo>
                    <a:lnTo>
                      <a:pt x="8184" y="2115"/>
                    </a:lnTo>
                    <a:lnTo>
                      <a:pt x="8681" y="1419"/>
                    </a:lnTo>
                    <a:lnTo>
                      <a:pt x="9154" y="722"/>
                    </a:lnTo>
                    <a:lnTo>
                      <a:pt x="9602" y="1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63;p15"/>
              <p:cNvSpPr/>
              <p:nvPr/>
            </p:nvSpPr>
            <p:spPr>
              <a:xfrm>
                <a:off x="2948916" y="960163"/>
                <a:ext cx="197454" cy="223081"/>
              </a:xfrm>
              <a:custGeom>
                <a:avLst/>
                <a:gdLst/>
                <a:ahLst/>
                <a:cxnLst/>
                <a:rect l="l" t="t" r="r" b="b"/>
                <a:pathLst>
                  <a:path w="9577" h="10820" extrusionOk="0">
                    <a:moveTo>
                      <a:pt x="1170" y="0"/>
                    </a:moveTo>
                    <a:lnTo>
                      <a:pt x="1145" y="1393"/>
                    </a:lnTo>
                    <a:lnTo>
                      <a:pt x="1070" y="2786"/>
                    </a:lnTo>
                    <a:lnTo>
                      <a:pt x="971" y="4179"/>
                    </a:lnTo>
                    <a:lnTo>
                      <a:pt x="846" y="5547"/>
                    </a:lnTo>
                    <a:lnTo>
                      <a:pt x="672" y="6890"/>
                    </a:lnTo>
                    <a:lnTo>
                      <a:pt x="473" y="8208"/>
                    </a:lnTo>
                    <a:lnTo>
                      <a:pt x="249" y="9527"/>
                    </a:lnTo>
                    <a:lnTo>
                      <a:pt x="1" y="10820"/>
                    </a:lnTo>
                    <a:lnTo>
                      <a:pt x="1841" y="10571"/>
                    </a:lnTo>
                    <a:lnTo>
                      <a:pt x="3657" y="10298"/>
                    </a:lnTo>
                    <a:lnTo>
                      <a:pt x="5472" y="9999"/>
                    </a:lnTo>
                    <a:lnTo>
                      <a:pt x="7263" y="9651"/>
                    </a:lnTo>
                    <a:lnTo>
                      <a:pt x="7736" y="8532"/>
                    </a:lnTo>
                    <a:lnTo>
                      <a:pt x="8184" y="7388"/>
                    </a:lnTo>
                    <a:lnTo>
                      <a:pt x="8383" y="6791"/>
                    </a:lnTo>
                    <a:lnTo>
                      <a:pt x="8557" y="6219"/>
                    </a:lnTo>
                    <a:lnTo>
                      <a:pt x="8731" y="5622"/>
                    </a:lnTo>
                    <a:lnTo>
                      <a:pt x="8880" y="5000"/>
                    </a:lnTo>
                    <a:lnTo>
                      <a:pt x="9029" y="4403"/>
                    </a:lnTo>
                    <a:lnTo>
                      <a:pt x="9154" y="3781"/>
                    </a:lnTo>
                    <a:lnTo>
                      <a:pt x="9253" y="3159"/>
                    </a:lnTo>
                    <a:lnTo>
                      <a:pt x="9353" y="2537"/>
                    </a:lnTo>
                    <a:lnTo>
                      <a:pt x="9427" y="1916"/>
                    </a:lnTo>
                    <a:lnTo>
                      <a:pt x="9502" y="1269"/>
                    </a:lnTo>
                    <a:lnTo>
                      <a:pt x="9552" y="647"/>
                    </a:lnTo>
                    <a:lnTo>
                      <a:pt x="9576" y="0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64;p15"/>
              <p:cNvSpPr/>
              <p:nvPr/>
            </p:nvSpPr>
            <p:spPr>
              <a:xfrm>
                <a:off x="2641241" y="1232974"/>
                <a:ext cx="251802" cy="232318"/>
              </a:xfrm>
              <a:custGeom>
                <a:avLst/>
                <a:gdLst/>
                <a:ahLst/>
                <a:cxnLst/>
                <a:rect l="l" t="t" r="r" b="b"/>
                <a:pathLst>
                  <a:path w="12213" h="11268" extrusionOk="0">
                    <a:moveTo>
                      <a:pt x="12212" y="1"/>
                    </a:moveTo>
                    <a:lnTo>
                      <a:pt x="10695" y="150"/>
                    </a:lnTo>
                    <a:lnTo>
                      <a:pt x="9203" y="274"/>
                    </a:lnTo>
                    <a:lnTo>
                      <a:pt x="7686" y="374"/>
                    </a:lnTo>
                    <a:lnTo>
                      <a:pt x="6144" y="473"/>
                    </a:lnTo>
                    <a:lnTo>
                      <a:pt x="4626" y="548"/>
                    </a:lnTo>
                    <a:lnTo>
                      <a:pt x="3084" y="598"/>
                    </a:lnTo>
                    <a:lnTo>
                      <a:pt x="1542" y="647"/>
                    </a:lnTo>
                    <a:lnTo>
                      <a:pt x="0" y="647"/>
                    </a:lnTo>
                    <a:lnTo>
                      <a:pt x="0" y="11268"/>
                    </a:lnTo>
                    <a:lnTo>
                      <a:pt x="1045" y="11218"/>
                    </a:lnTo>
                    <a:lnTo>
                      <a:pt x="2089" y="11094"/>
                    </a:lnTo>
                    <a:lnTo>
                      <a:pt x="3109" y="10969"/>
                    </a:lnTo>
                    <a:lnTo>
                      <a:pt x="4129" y="10770"/>
                    </a:lnTo>
                    <a:lnTo>
                      <a:pt x="5124" y="10546"/>
                    </a:lnTo>
                    <a:lnTo>
                      <a:pt x="6119" y="10273"/>
                    </a:lnTo>
                    <a:lnTo>
                      <a:pt x="7089" y="9974"/>
                    </a:lnTo>
                    <a:lnTo>
                      <a:pt x="8034" y="9626"/>
                    </a:lnTo>
                    <a:lnTo>
                      <a:pt x="8681" y="8606"/>
                    </a:lnTo>
                    <a:lnTo>
                      <a:pt x="9278" y="7512"/>
                    </a:lnTo>
                    <a:lnTo>
                      <a:pt x="9874" y="6393"/>
                    </a:lnTo>
                    <a:lnTo>
                      <a:pt x="10397" y="5199"/>
                    </a:lnTo>
                    <a:lnTo>
                      <a:pt x="10919" y="3955"/>
                    </a:lnTo>
                    <a:lnTo>
                      <a:pt x="11367" y="2687"/>
                    </a:lnTo>
                    <a:lnTo>
                      <a:pt x="11814" y="1369"/>
                    </a:lnTo>
                    <a:lnTo>
                      <a:pt x="12212" y="1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65;p15"/>
              <p:cNvSpPr/>
              <p:nvPr/>
            </p:nvSpPr>
            <p:spPr>
              <a:xfrm>
                <a:off x="2948916" y="694012"/>
                <a:ext cx="197454" cy="223102"/>
              </a:xfrm>
              <a:custGeom>
                <a:avLst/>
                <a:gdLst/>
                <a:ahLst/>
                <a:cxnLst/>
                <a:rect l="l" t="t" r="r" b="b"/>
                <a:pathLst>
                  <a:path w="9577" h="10821" extrusionOk="0">
                    <a:moveTo>
                      <a:pt x="1" y="1"/>
                    </a:moveTo>
                    <a:lnTo>
                      <a:pt x="249" y="1294"/>
                    </a:lnTo>
                    <a:lnTo>
                      <a:pt x="473" y="2587"/>
                    </a:lnTo>
                    <a:lnTo>
                      <a:pt x="672" y="3931"/>
                    </a:lnTo>
                    <a:lnTo>
                      <a:pt x="846" y="5274"/>
                    </a:lnTo>
                    <a:lnTo>
                      <a:pt x="971" y="6642"/>
                    </a:lnTo>
                    <a:lnTo>
                      <a:pt x="1070" y="8010"/>
                    </a:lnTo>
                    <a:lnTo>
                      <a:pt x="1145" y="9402"/>
                    </a:lnTo>
                    <a:lnTo>
                      <a:pt x="1170" y="10820"/>
                    </a:lnTo>
                    <a:lnTo>
                      <a:pt x="9576" y="10820"/>
                    </a:lnTo>
                    <a:lnTo>
                      <a:pt x="9552" y="10174"/>
                    </a:lnTo>
                    <a:lnTo>
                      <a:pt x="9502" y="9527"/>
                    </a:lnTo>
                    <a:lnTo>
                      <a:pt x="9427" y="8905"/>
                    </a:lnTo>
                    <a:lnTo>
                      <a:pt x="9353" y="8258"/>
                    </a:lnTo>
                    <a:lnTo>
                      <a:pt x="9253" y="7637"/>
                    </a:lnTo>
                    <a:lnTo>
                      <a:pt x="9154" y="7015"/>
                    </a:lnTo>
                    <a:lnTo>
                      <a:pt x="9029" y="6418"/>
                    </a:lnTo>
                    <a:lnTo>
                      <a:pt x="8880" y="5796"/>
                    </a:lnTo>
                    <a:lnTo>
                      <a:pt x="8731" y="5199"/>
                    </a:lnTo>
                    <a:lnTo>
                      <a:pt x="8557" y="4602"/>
                    </a:lnTo>
                    <a:lnTo>
                      <a:pt x="8383" y="4005"/>
                    </a:lnTo>
                    <a:lnTo>
                      <a:pt x="8184" y="3433"/>
                    </a:lnTo>
                    <a:lnTo>
                      <a:pt x="7736" y="2264"/>
                    </a:lnTo>
                    <a:lnTo>
                      <a:pt x="7263" y="1145"/>
                    </a:lnTo>
                    <a:lnTo>
                      <a:pt x="5472" y="821"/>
                    </a:lnTo>
                    <a:lnTo>
                      <a:pt x="3657" y="523"/>
                    </a:lnTo>
                    <a:lnTo>
                      <a:pt x="1841" y="249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66;p15"/>
              <p:cNvSpPr/>
              <p:nvPr/>
            </p:nvSpPr>
            <p:spPr>
              <a:xfrm>
                <a:off x="2641241" y="960163"/>
                <a:ext cx="288727" cy="243080"/>
              </a:xfrm>
              <a:custGeom>
                <a:avLst/>
                <a:gdLst/>
                <a:ahLst/>
                <a:cxnLst/>
                <a:rect l="l" t="t" r="r" b="b"/>
                <a:pathLst>
                  <a:path w="14004" h="11790" extrusionOk="0">
                    <a:moveTo>
                      <a:pt x="0" y="0"/>
                    </a:moveTo>
                    <a:lnTo>
                      <a:pt x="0" y="11790"/>
                    </a:lnTo>
                    <a:lnTo>
                      <a:pt x="1617" y="11765"/>
                    </a:lnTo>
                    <a:lnTo>
                      <a:pt x="3234" y="11740"/>
                    </a:lnTo>
                    <a:lnTo>
                      <a:pt x="4825" y="11666"/>
                    </a:lnTo>
                    <a:lnTo>
                      <a:pt x="6442" y="11591"/>
                    </a:lnTo>
                    <a:lnTo>
                      <a:pt x="8034" y="11492"/>
                    </a:lnTo>
                    <a:lnTo>
                      <a:pt x="9601" y="11367"/>
                    </a:lnTo>
                    <a:lnTo>
                      <a:pt x="11168" y="11218"/>
                    </a:lnTo>
                    <a:lnTo>
                      <a:pt x="12735" y="11069"/>
                    </a:lnTo>
                    <a:lnTo>
                      <a:pt x="13008" y="9775"/>
                    </a:lnTo>
                    <a:lnTo>
                      <a:pt x="13257" y="8432"/>
                    </a:lnTo>
                    <a:lnTo>
                      <a:pt x="13456" y="7064"/>
                    </a:lnTo>
                    <a:lnTo>
                      <a:pt x="13630" y="5696"/>
                    </a:lnTo>
                    <a:lnTo>
                      <a:pt x="13779" y="4303"/>
                    </a:lnTo>
                    <a:lnTo>
                      <a:pt x="13904" y="2886"/>
                    </a:lnTo>
                    <a:lnTo>
                      <a:pt x="13978" y="1443"/>
                    </a:lnTo>
                    <a:lnTo>
                      <a:pt x="14003" y="0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67;p15"/>
              <p:cNvSpPr/>
              <p:nvPr/>
            </p:nvSpPr>
            <p:spPr>
              <a:xfrm>
                <a:off x="2875064" y="477095"/>
                <a:ext cx="197969" cy="192320"/>
              </a:xfrm>
              <a:custGeom>
                <a:avLst/>
                <a:gdLst/>
                <a:ahLst/>
                <a:cxnLst/>
                <a:rect l="l" t="t" r="r" b="b"/>
                <a:pathLst>
                  <a:path w="9602" h="9328" extrusionOk="0">
                    <a:moveTo>
                      <a:pt x="1" y="1"/>
                    </a:moveTo>
                    <a:lnTo>
                      <a:pt x="473" y="946"/>
                    </a:lnTo>
                    <a:lnTo>
                      <a:pt x="921" y="1916"/>
                    </a:lnTo>
                    <a:lnTo>
                      <a:pt x="1344" y="2936"/>
                    </a:lnTo>
                    <a:lnTo>
                      <a:pt x="1742" y="3955"/>
                    </a:lnTo>
                    <a:lnTo>
                      <a:pt x="2115" y="5025"/>
                    </a:lnTo>
                    <a:lnTo>
                      <a:pt x="2463" y="6094"/>
                    </a:lnTo>
                    <a:lnTo>
                      <a:pt x="2787" y="7214"/>
                    </a:lnTo>
                    <a:lnTo>
                      <a:pt x="3085" y="8333"/>
                    </a:lnTo>
                    <a:lnTo>
                      <a:pt x="4727" y="8557"/>
                    </a:lnTo>
                    <a:lnTo>
                      <a:pt x="6368" y="8781"/>
                    </a:lnTo>
                    <a:lnTo>
                      <a:pt x="7985" y="9054"/>
                    </a:lnTo>
                    <a:lnTo>
                      <a:pt x="9602" y="9328"/>
                    </a:lnTo>
                    <a:lnTo>
                      <a:pt x="9154" y="8607"/>
                    </a:lnTo>
                    <a:lnTo>
                      <a:pt x="8681" y="7885"/>
                    </a:lnTo>
                    <a:lnTo>
                      <a:pt x="8184" y="7214"/>
                    </a:lnTo>
                    <a:lnTo>
                      <a:pt x="7686" y="6542"/>
                    </a:lnTo>
                    <a:lnTo>
                      <a:pt x="7139" y="5871"/>
                    </a:lnTo>
                    <a:lnTo>
                      <a:pt x="6592" y="5249"/>
                    </a:lnTo>
                    <a:lnTo>
                      <a:pt x="6020" y="4627"/>
                    </a:lnTo>
                    <a:lnTo>
                      <a:pt x="5423" y="4030"/>
                    </a:lnTo>
                    <a:lnTo>
                      <a:pt x="4801" y="3458"/>
                    </a:lnTo>
                    <a:lnTo>
                      <a:pt x="4179" y="2911"/>
                    </a:lnTo>
                    <a:lnTo>
                      <a:pt x="3508" y="2364"/>
                    </a:lnTo>
                    <a:lnTo>
                      <a:pt x="2836" y="1841"/>
                    </a:lnTo>
                    <a:lnTo>
                      <a:pt x="2165" y="1344"/>
                    </a:lnTo>
                    <a:lnTo>
                      <a:pt x="1468" y="871"/>
                    </a:lnTo>
                    <a:lnTo>
                      <a:pt x="747" y="423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68;p15"/>
              <p:cNvSpPr/>
              <p:nvPr/>
            </p:nvSpPr>
            <p:spPr>
              <a:xfrm>
                <a:off x="2641241" y="673498"/>
                <a:ext cx="288727" cy="243616"/>
              </a:xfrm>
              <a:custGeom>
                <a:avLst/>
                <a:gdLst/>
                <a:ahLst/>
                <a:cxnLst/>
                <a:rect l="l" t="t" r="r" b="b"/>
                <a:pathLst>
                  <a:path w="14004" h="11816" extrusionOk="0">
                    <a:moveTo>
                      <a:pt x="0" y="1"/>
                    </a:moveTo>
                    <a:lnTo>
                      <a:pt x="0" y="11815"/>
                    </a:lnTo>
                    <a:lnTo>
                      <a:pt x="14003" y="11815"/>
                    </a:lnTo>
                    <a:lnTo>
                      <a:pt x="13978" y="10348"/>
                    </a:lnTo>
                    <a:lnTo>
                      <a:pt x="13904" y="8930"/>
                    </a:lnTo>
                    <a:lnTo>
                      <a:pt x="13779" y="7512"/>
                    </a:lnTo>
                    <a:lnTo>
                      <a:pt x="13630" y="6119"/>
                    </a:lnTo>
                    <a:lnTo>
                      <a:pt x="13456" y="4727"/>
                    </a:lnTo>
                    <a:lnTo>
                      <a:pt x="13257" y="3383"/>
                    </a:lnTo>
                    <a:lnTo>
                      <a:pt x="13008" y="2040"/>
                    </a:lnTo>
                    <a:lnTo>
                      <a:pt x="12735" y="747"/>
                    </a:lnTo>
                    <a:lnTo>
                      <a:pt x="11168" y="573"/>
                    </a:lnTo>
                    <a:lnTo>
                      <a:pt x="9601" y="449"/>
                    </a:lnTo>
                    <a:lnTo>
                      <a:pt x="8034" y="324"/>
                    </a:lnTo>
                    <a:lnTo>
                      <a:pt x="6442" y="225"/>
                    </a:lnTo>
                    <a:lnTo>
                      <a:pt x="4825" y="125"/>
                    </a:lnTo>
                    <a:lnTo>
                      <a:pt x="3234" y="75"/>
                    </a:lnTo>
                    <a:lnTo>
                      <a:pt x="1617" y="26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69;p15"/>
              <p:cNvSpPr/>
              <p:nvPr/>
            </p:nvSpPr>
            <p:spPr>
              <a:xfrm>
                <a:off x="2641241" y="411470"/>
                <a:ext cx="251802" cy="232833"/>
              </a:xfrm>
              <a:custGeom>
                <a:avLst/>
                <a:gdLst/>
                <a:ahLst/>
                <a:cxnLst/>
                <a:rect l="l" t="t" r="r" b="b"/>
                <a:pathLst>
                  <a:path w="12213" h="11293" extrusionOk="0">
                    <a:moveTo>
                      <a:pt x="0" y="0"/>
                    </a:moveTo>
                    <a:lnTo>
                      <a:pt x="0" y="10621"/>
                    </a:lnTo>
                    <a:lnTo>
                      <a:pt x="1542" y="10645"/>
                    </a:lnTo>
                    <a:lnTo>
                      <a:pt x="3084" y="10670"/>
                    </a:lnTo>
                    <a:lnTo>
                      <a:pt x="4626" y="10745"/>
                    </a:lnTo>
                    <a:lnTo>
                      <a:pt x="6168" y="10819"/>
                    </a:lnTo>
                    <a:lnTo>
                      <a:pt x="7686" y="10894"/>
                    </a:lnTo>
                    <a:lnTo>
                      <a:pt x="9203" y="11018"/>
                    </a:lnTo>
                    <a:lnTo>
                      <a:pt x="10695" y="11143"/>
                    </a:lnTo>
                    <a:lnTo>
                      <a:pt x="12212" y="11292"/>
                    </a:lnTo>
                    <a:lnTo>
                      <a:pt x="11814" y="9924"/>
                    </a:lnTo>
                    <a:lnTo>
                      <a:pt x="11367" y="8606"/>
                    </a:lnTo>
                    <a:lnTo>
                      <a:pt x="10919" y="7312"/>
                    </a:lnTo>
                    <a:lnTo>
                      <a:pt x="10397" y="6094"/>
                    </a:lnTo>
                    <a:lnTo>
                      <a:pt x="9874" y="4900"/>
                    </a:lnTo>
                    <a:lnTo>
                      <a:pt x="9278" y="3756"/>
                    </a:lnTo>
                    <a:lnTo>
                      <a:pt x="8681" y="2686"/>
                    </a:lnTo>
                    <a:lnTo>
                      <a:pt x="8034" y="1642"/>
                    </a:lnTo>
                    <a:lnTo>
                      <a:pt x="7089" y="1318"/>
                    </a:lnTo>
                    <a:lnTo>
                      <a:pt x="6119" y="1020"/>
                    </a:lnTo>
                    <a:lnTo>
                      <a:pt x="5124" y="746"/>
                    </a:lnTo>
                    <a:lnTo>
                      <a:pt x="4129" y="522"/>
                    </a:lnTo>
                    <a:lnTo>
                      <a:pt x="3109" y="323"/>
                    </a:lnTo>
                    <a:lnTo>
                      <a:pt x="2089" y="174"/>
                    </a:lnTo>
                    <a:lnTo>
                      <a:pt x="1045" y="7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70;p15"/>
              <p:cNvSpPr/>
              <p:nvPr/>
            </p:nvSpPr>
            <p:spPr>
              <a:xfrm>
                <a:off x="2308928" y="673498"/>
                <a:ext cx="289243" cy="243616"/>
              </a:xfrm>
              <a:custGeom>
                <a:avLst/>
                <a:gdLst/>
                <a:ahLst/>
                <a:cxnLst/>
                <a:rect l="l" t="t" r="r" b="b"/>
                <a:pathLst>
                  <a:path w="14029" h="11816" extrusionOk="0">
                    <a:moveTo>
                      <a:pt x="14029" y="1"/>
                    </a:moveTo>
                    <a:lnTo>
                      <a:pt x="12412" y="26"/>
                    </a:lnTo>
                    <a:lnTo>
                      <a:pt x="10795" y="75"/>
                    </a:lnTo>
                    <a:lnTo>
                      <a:pt x="9179" y="125"/>
                    </a:lnTo>
                    <a:lnTo>
                      <a:pt x="7587" y="225"/>
                    </a:lnTo>
                    <a:lnTo>
                      <a:pt x="5995" y="324"/>
                    </a:lnTo>
                    <a:lnTo>
                      <a:pt x="4403" y="449"/>
                    </a:lnTo>
                    <a:lnTo>
                      <a:pt x="2836" y="573"/>
                    </a:lnTo>
                    <a:lnTo>
                      <a:pt x="1269" y="747"/>
                    </a:lnTo>
                    <a:lnTo>
                      <a:pt x="996" y="2040"/>
                    </a:lnTo>
                    <a:lnTo>
                      <a:pt x="772" y="3383"/>
                    </a:lnTo>
                    <a:lnTo>
                      <a:pt x="548" y="4727"/>
                    </a:lnTo>
                    <a:lnTo>
                      <a:pt x="374" y="6119"/>
                    </a:lnTo>
                    <a:lnTo>
                      <a:pt x="250" y="7512"/>
                    </a:lnTo>
                    <a:lnTo>
                      <a:pt x="125" y="8930"/>
                    </a:lnTo>
                    <a:lnTo>
                      <a:pt x="51" y="10348"/>
                    </a:lnTo>
                    <a:lnTo>
                      <a:pt x="1" y="11815"/>
                    </a:lnTo>
                    <a:lnTo>
                      <a:pt x="14029" y="11815"/>
                    </a:lnTo>
                    <a:lnTo>
                      <a:pt x="14029" y="1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71;p15"/>
              <p:cNvSpPr/>
              <p:nvPr/>
            </p:nvSpPr>
            <p:spPr>
              <a:xfrm>
                <a:off x="2092527" y="694012"/>
                <a:ext cx="197454" cy="223102"/>
              </a:xfrm>
              <a:custGeom>
                <a:avLst/>
                <a:gdLst/>
                <a:ahLst/>
                <a:cxnLst/>
                <a:rect l="l" t="t" r="r" b="b"/>
                <a:pathLst>
                  <a:path w="9577" h="10821" extrusionOk="0">
                    <a:moveTo>
                      <a:pt x="9577" y="1"/>
                    </a:moveTo>
                    <a:lnTo>
                      <a:pt x="7761" y="249"/>
                    </a:lnTo>
                    <a:lnTo>
                      <a:pt x="5920" y="523"/>
                    </a:lnTo>
                    <a:lnTo>
                      <a:pt x="4130" y="821"/>
                    </a:lnTo>
                    <a:lnTo>
                      <a:pt x="2339" y="1145"/>
                    </a:lnTo>
                    <a:lnTo>
                      <a:pt x="1841" y="2264"/>
                    </a:lnTo>
                    <a:lnTo>
                      <a:pt x="1419" y="3433"/>
                    </a:lnTo>
                    <a:lnTo>
                      <a:pt x="1220" y="4005"/>
                    </a:lnTo>
                    <a:lnTo>
                      <a:pt x="1045" y="4602"/>
                    </a:lnTo>
                    <a:lnTo>
                      <a:pt x="871" y="5199"/>
                    </a:lnTo>
                    <a:lnTo>
                      <a:pt x="722" y="5796"/>
                    </a:lnTo>
                    <a:lnTo>
                      <a:pt x="573" y="6418"/>
                    </a:lnTo>
                    <a:lnTo>
                      <a:pt x="448" y="7015"/>
                    </a:lnTo>
                    <a:lnTo>
                      <a:pt x="324" y="7637"/>
                    </a:lnTo>
                    <a:lnTo>
                      <a:pt x="250" y="8258"/>
                    </a:lnTo>
                    <a:lnTo>
                      <a:pt x="150" y="8905"/>
                    </a:lnTo>
                    <a:lnTo>
                      <a:pt x="100" y="9527"/>
                    </a:lnTo>
                    <a:lnTo>
                      <a:pt x="51" y="10174"/>
                    </a:lnTo>
                    <a:lnTo>
                      <a:pt x="1" y="10820"/>
                    </a:lnTo>
                    <a:lnTo>
                      <a:pt x="8408" y="10820"/>
                    </a:lnTo>
                    <a:lnTo>
                      <a:pt x="8457" y="9402"/>
                    </a:lnTo>
                    <a:lnTo>
                      <a:pt x="8532" y="8010"/>
                    </a:lnTo>
                    <a:lnTo>
                      <a:pt x="8631" y="6642"/>
                    </a:lnTo>
                    <a:lnTo>
                      <a:pt x="8756" y="5274"/>
                    </a:lnTo>
                    <a:lnTo>
                      <a:pt x="8930" y="3931"/>
                    </a:lnTo>
                    <a:lnTo>
                      <a:pt x="9104" y="2587"/>
                    </a:lnTo>
                    <a:lnTo>
                      <a:pt x="9328" y="1294"/>
                    </a:lnTo>
                    <a:lnTo>
                      <a:pt x="9577" y="1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72;p15"/>
              <p:cNvSpPr/>
              <p:nvPr/>
            </p:nvSpPr>
            <p:spPr>
              <a:xfrm>
                <a:off x="2346369" y="1232974"/>
                <a:ext cx="251802" cy="232318"/>
              </a:xfrm>
              <a:custGeom>
                <a:avLst/>
                <a:gdLst/>
                <a:ahLst/>
                <a:cxnLst/>
                <a:rect l="l" t="t" r="r" b="b"/>
                <a:pathLst>
                  <a:path w="12213" h="11268" extrusionOk="0">
                    <a:moveTo>
                      <a:pt x="1" y="1"/>
                    </a:moveTo>
                    <a:lnTo>
                      <a:pt x="399" y="1369"/>
                    </a:lnTo>
                    <a:lnTo>
                      <a:pt x="821" y="2687"/>
                    </a:lnTo>
                    <a:lnTo>
                      <a:pt x="1294" y="3955"/>
                    </a:lnTo>
                    <a:lnTo>
                      <a:pt x="1791" y="5199"/>
                    </a:lnTo>
                    <a:lnTo>
                      <a:pt x="2339" y="6393"/>
                    </a:lnTo>
                    <a:lnTo>
                      <a:pt x="2911" y="7512"/>
                    </a:lnTo>
                    <a:lnTo>
                      <a:pt x="3532" y="8606"/>
                    </a:lnTo>
                    <a:lnTo>
                      <a:pt x="4154" y="9626"/>
                    </a:lnTo>
                    <a:lnTo>
                      <a:pt x="5124" y="9974"/>
                    </a:lnTo>
                    <a:lnTo>
                      <a:pt x="6094" y="10273"/>
                    </a:lnTo>
                    <a:lnTo>
                      <a:pt x="7064" y="10546"/>
                    </a:lnTo>
                    <a:lnTo>
                      <a:pt x="8059" y="10770"/>
                    </a:lnTo>
                    <a:lnTo>
                      <a:pt x="9079" y="10969"/>
                    </a:lnTo>
                    <a:lnTo>
                      <a:pt x="10124" y="11094"/>
                    </a:lnTo>
                    <a:lnTo>
                      <a:pt x="11143" y="11218"/>
                    </a:lnTo>
                    <a:lnTo>
                      <a:pt x="12213" y="11268"/>
                    </a:lnTo>
                    <a:lnTo>
                      <a:pt x="12213" y="647"/>
                    </a:lnTo>
                    <a:lnTo>
                      <a:pt x="10671" y="647"/>
                    </a:lnTo>
                    <a:lnTo>
                      <a:pt x="9104" y="598"/>
                    </a:lnTo>
                    <a:lnTo>
                      <a:pt x="7587" y="548"/>
                    </a:lnTo>
                    <a:lnTo>
                      <a:pt x="6045" y="473"/>
                    </a:lnTo>
                    <a:lnTo>
                      <a:pt x="4527" y="374"/>
                    </a:lnTo>
                    <a:lnTo>
                      <a:pt x="3010" y="274"/>
                    </a:lnTo>
                    <a:lnTo>
                      <a:pt x="1493" y="150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73;p15"/>
              <p:cNvSpPr/>
              <p:nvPr/>
            </p:nvSpPr>
            <p:spPr>
              <a:xfrm>
                <a:off x="2346369" y="411470"/>
                <a:ext cx="251802" cy="232833"/>
              </a:xfrm>
              <a:custGeom>
                <a:avLst/>
                <a:gdLst/>
                <a:ahLst/>
                <a:cxnLst/>
                <a:rect l="l" t="t" r="r" b="b"/>
                <a:pathLst>
                  <a:path w="12213" h="11293" extrusionOk="0">
                    <a:moveTo>
                      <a:pt x="12213" y="0"/>
                    </a:moveTo>
                    <a:lnTo>
                      <a:pt x="11143" y="75"/>
                    </a:lnTo>
                    <a:lnTo>
                      <a:pt x="10124" y="174"/>
                    </a:lnTo>
                    <a:lnTo>
                      <a:pt x="9079" y="323"/>
                    </a:lnTo>
                    <a:lnTo>
                      <a:pt x="8059" y="522"/>
                    </a:lnTo>
                    <a:lnTo>
                      <a:pt x="7064" y="746"/>
                    </a:lnTo>
                    <a:lnTo>
                      <a:pt x="6094" y="1020"/>
                    </a:lnTo>
                    <a:lnTo>
                      <a:pt x="5124" y="1318"/>
                    </a:lnTo>
                    <a:lnTo>
                      <a:pt x="4154" y="1666"/>
                    </a:lnTo>
                    <a:lnTo>
                      <a:pt x="3532" y="2686"/>
                    </a:lnTo>
                    <a:lnTo>
                      <a:pt x="2911" y="3756"/>
                    </a:lnTo>
                    <a:lnTo>
                      <a:pt x="2339" y="4900"/>
                    </a:lnTo>
                    <a:lnTo>
                      <a:pt x="1791" y="6094"/>
                    </a:lnTo>
                    <a:lnTo>
                      <a:pt x="1294" y="7312"/>
                    </a:lnTo>
                    <a:lnTo>
                      <a:pt x="821" y="8606"/>
                    </a:lnTo>
                    <a:lnTo>
                      <a:pt x="399" y="9924"/>
                    </a:lnTo>
                    <a:lnTo>
                      <a:pt x="1" y="11292"/>
                    </a:lnTo>
                    <a:lnTo>
                      <a:pt x="1493" y="11143"/>
                    </a:lnTo>
                    <a:lnTo>
                      <a:pt x="3010" y="11018"/>
                    </a:lnTo>
                    <a:lnTo>
                      <a:pt x="4527" y="10894"/>
                    </a:lnTo>
                    <a:lnTo>
                      <a:pt x="6045" y="10819"/>
                    </a:lnTo>
                    <a:lnTo>
                      <a:pt x="7587" y="10745"/>
                    </a:lnTo>
                    <a:lnTo>
                      <a:pt x="9104" y="10670"/>
                    </a:lnTo>
                    <a:lnTo>
                      <a:pt x="10671" y="10645"/>
                    </a:lnTo>
                    <a:lnTo>
                      <a:pt x="12213" y="10621"/>
                    </a:lnTo>
                    <a:lnTo>
                      <a:pt x="12213" y="0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74;p15"/>
              <p:cNvSpPr/>
              <p:nvPr/>
            </p:nvSpPr>
            <p:spPr>
              <a:xfrm>
                <a:off x="2308928" y="960163"/>
                <a:ext cx="289243" cy="243080"/>
              </a:xfrm>
              <a:custGeom>
                <a:avLst/>
                <a:gdLst/>
                <a:ahLst/>
                <a:cxnLst/>
                <a:rect l="l" t="t" r="r" b="b"/>
                <a:pathLst>
                  <a:path w="14029" h="11790" extrusionOk="0">
                    <a:moveTo>
                      <a:pt x="1" y="0"/>
                    </a:moveTo>
                    <a:lnTo>
                      <a:pt x="51" y="1443"/>
                    </a:lnTo>
                    <a:lnTo>
                      <a:pt x="125" y="2886"/>
                    </a:lnTo>
                    <a:lnTo>
                      <a:pt x="250" y="4303"/>
                    </a:lnTo>
                    <a:lnTo>
                      <a:pt x="374" y="5696"/>
                    </a:lnTo>
                    <a:lnTo>
                      <a:pt x="548" y="7064"/>
                    </a:lnTo>
                    <a:lnTo>
                      <a:pt x="772" y="8432"/>
                    </a:lnTo>
                    <a:lnTo>
                      <a:pt x="996" y="9775"/>
                    </a:lnTo>
                    <a:lnTo>
                      <a:pt x="1269" y="11069"/>
                    </a:lnTo>
                    <a:lnTo>
                      <a:pt x="2836" y="11218"/>
                    </a:lnTo>
                    <a:lnTo>
                      <a:pt x="4403" y="11367"/>
                    </a:lnTo>
                    <a:lnTo>
                      <a:pt x="5995" y="11492"/>
                    </a:lnTo>
                    <a:lnTo>
                      <a:pt x="7587" y="11591"/>
                    </a:lnTo>
                    <a:lnTo>
                      <a:pt x="9179" y="11666"/>
                    </a:lnTo>
                    <a:lnTo>
                      <a:pt x="10795" y="11740"/>
                    </a:lnTo>
                    <a:lnTo>
                      <a:pt x="12412" y="11765"/>
                    </a:lnTo>
                    <a:lnTo>
                      <a:pt x="14029" y="11790"/>
                    </a:lnTo>
                    <a:lnTo>
                      <a:pt x="14029" y="0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75;p15"/>
              <p:cNvSpPr/>
              <p:nvPr/>
            </p:nvSpPr>
            <p:spPr>
              <a:xfrm>
                <a:off x="2166379" y="1207841"/>
                <a:ext cx="197454" cy="191825"/>
              </a:xfrm>
              <a:custGeom>
                <a:avLst/>
                <a:gdLst/>
                <a:ahLst/>
                <a:cxnLst/>
                <a:rect l="l" t="t" r="r" b="b"/>
                <a:pathLst>
                  <a:path w="9577" h="9304" extrusionOk="0">
                    <a:moveTo>
                      <a:pt x="0" y="1"/>
                    </a:moveTo>
                    <a:lnTo>
                      <a:pt x="448" y="722"/>
                    </a:lnTo>
                    <a:lnTo>
                      <a:pt x="921" y="1419"/>
                    </a:lnTo>
                    <a:lnTo>
                      <a:pt x="1393" y="2115"/>
                    </a:lnTo>
                    <a:lnTo>
                      <a:pt x="1916" y="2787"/>
                    </a:lnTo>
                    <a:lnTo>
                      <a:pt x="2438" y="3433"/>
                    </a:lnTo>
                    <a:lnTo>
                      <a:pt x="3010" y="4080"/>
                    </a:lnTo>
                    <a:lnTo>
                      <a:pt x="3582" y="4677"/>
                    </a:lnTo>
                    <a:lnTo>
                      <a:pt x="4179" y="5274"/>
                    </a:lnTo>
                    <a:lnTo>
                      <a:pt x="4801" y="5871"/>
                    </a:lnTo>
                    <a:lnTo>
                      <a:pt x="5423" y="6418"/>
                    </a:lnTo>
                    <a:lnTo>
                      <a:pt x="6069" y="6965"/>
                    </a:lnTo>
                    <a:lnTo>
                      <a:pt x="6741" y="7463"/>
                    </a:lnTo>
                    <a:lnTo>
                      <a:pt x="7437" y="7960"/>
                    </a:lnTo>
                    <a:lnTo>
                      <a:pt x="8134" y="8433"/>
                    </a:lnTo>
                    <a:lnTo>
                      <a:pt x="8855" y="8880"/>
                    </a:lnTo>
                    <a:lnTo>
                      <a:pt x="9576" y="9303"/>
                    </a:lnTo>
                    <a:lnTo>
                      <a:pt x="9129" y="8358"/>
                    </a:lnTo>
                    <a:lnTo>
                      <a:pt x="8681" y="7388"/>
                    </a:lnTo>
                    <a:lnTo>
                      <a:pt x="8258" y="6393"/>
                    </a:lnTo>
                    <a:lnTo>
                      <a:pt x="7860" y="5348"/>
                    </a:lnTo>
                    <a:lnTo>
                      <a:pt x="7487" y="4304"/>
                    </a:lnTo>
                    <a:lnTo>
                      <a:pt x="7139" y="3209"/>
                    </a:lnTo>
                    <a:lnTo>
                      <a:pt x="6815" y="2115"/>
                    </a:lnTo>
                    <a:lnTo>
                      <a:pt x="6492" y="971"/>
                    </a:lnTo>
                    <a:lnTo>
                      <a:pt x="4850" y="772"/>
                    </a:lnTo>
                    <a:lnTo>
                      <a:pt x="3234" y="523"/>
                    </a:lnTo>
                    <a:lnTo>
                      <a:pt x="1617" y="274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76;p15"/>
              <p:cNvSpPr/>
              <p:nvPr/>
            </p:nvSpPr>
            <p:spPr>
              <a:xfrm>
                <a:off x="2166379" y="477095"/>
                <a:ext cx="197454" cy="192320"/>
              </a:xfrm>
              <a:custGeom>
                <a:avLst/>
                <a:gdLst/>
                <a:ahLst/>
                <a:cxnLst/>
                <a:rect l="l" t="t" r="r" b="b"/>
                <a:pathLst>
                  <a:path w="9577" h="9328" extrusionOk="0">
                    <a:moveTo>
                      <a:pt x="9576" y="1"/>
                    </a:moveTo>
                    <a:lnTo>
                      <a:pt x="8855" y="423"/>
                    </a:lnTo>
                    <a:lnTo>
                      <a:pt x="8134" y="871"/>
                    </a:lnTo>
                    <a:lnTo>
                      <a:pt x="7437" y="1344"/>
                    </a:lnTo>
                    <a:lnTo>
                      <a:pt x="6741" y="1841"/>
                    </a:lnTo>
                    <a:lnTo>
                      <a:pt x="6069" y="2364"/>
                    </a:lnTo>
                    <a:lnTo>
                      <a:pt x="5423" y="2911"/>
                    </a:lnTo>
                    <a:lnTo>
                      <a:pt x="4801" y="3458"/>
                    </a:lnTo>
                    <a:lnTo>
                      <a:pt x="4179" y="4030"/>
                    </a:lnTo>
                    <a:lnTo>
                      <a:pt x="3582" y="4627"/>
                    </a:lnTo>
                    <a:lnTo>
                      <a:pt x="3010" y="5249"/>
                    </a:lnTo>
                    <a:lnTo>
                      <a:pt x="2438" y="5871"/>
                    </a:lnTo>
                    <a:lnTo>
                      <a:pt x="1916" y="6542"/>
                    </a:lnTo>
                    <a:lnTo>
                      <a:pt x="1393" y="7214"/>
                    </a:lnTo>
                    <a:lnTo>
                      <a:pt x="921" y="7885"/>
                    </a:lnTo>
                    <a:lnTo>
                      <a:pt x="448" y="8607"/>
                    </a:lnTo>
                    <a:lnTo>
                      <a:pt x="0" y="9328"/>
                    </a:lnTo>
                    <a:lnTo>
                      <a:pt x="1617" y="9054"/>
                    </a:lnTo>
                    <a:lnTo>
                      <a:pt x="3234" y="8781"/>
                    </a:lnTo>
                    <a:lnTo>
                      <a:pt x="4850" y="8557"/>
                    </a:lnTo>
                    <a:lnTo>
                      <a:pt x="6492" y="8333"/>
                    </a:lnTo>
                    <a:lnTo>
                      <a:pt x="6815" y="7214"/>
                    </a:lnTo>
                    <a:lnTo>
                      <a:pt x="7139" y="6094"/>
                    </a:lnTo>
                    <a:lnTo>
                      <a:pt x="7487" y="5025"/>
                    </a:lnTo>
                    <a:lnTo>
                      <a:pt x="7860" y="3955"/>
                    </a:lnTo>
                    <a:lnTo>
                      <a:pt x="8258" y="2936"/>
                    </a:lnTo>
                    <a:lnTo>
                      <a:pt x="8681" y="1916"/>
                    </a:lnTo>
                    <a:lnTo>
                      <a:pt x="9129" y="946"/>
                    </a:lnTo>
                    <a:lnTo>
                      <a:pt x="9576" y="1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77;p15"/>
              <p:cNvSpPr/>
              <p:nvPr/>
            </p:nvSpPr>
            <p:spPr>
              <a:xfrm>
                <a:off x="2092527" y="960163"/>
                <a:ext cx="197454" cy="223081"/>
              </a:xfrm>
              <a:custGeom>
                <a:avLst/>
                <a:gdLst/>
                <a:ahLst/>
                <a:cxnLst/>
                <a:rect l="l" t="t" r="r" b="b"/>
                <a:pathLst>
                  <a:path w="9577" h="10820" extrusionOk="0">
                    <a:moveTo>
                      <a:pt x="1" y="0"/>
                    </a:moveTo>
                    <a:lnTo>
                      <a:pt x="51" y="647"/>
                    </a:lnTo>
                    <a:lnTo>
                      <a:pt x="100" y="1269"/>
                    </a:lnTo>
                    <a:lnTo>
                      <a:pt x="150" y="1916"/>
                    </a:lnTo>
                    <a:lnTo>
                      <a:pt x="250" y="2537"/>
                    </a:lnTo>
                    <a:lnTo>
                      <a:pt x="324" y="3159"/>
                    </a:lnTo>
                    <a:lnTo>
                      <a:pt x="448" y="3781"/>
                    </a:lnTo>
                    <a:lnTo>
                      <a:pt x="573" y="4403"/>
                    </a:lnTo>
                    <a:lnTo>
                      <a:pt x="722" y="5000"/>
                    </a:lnTo>
                    <a:lnTo>
                      <a:pt x="871" y="5622"/>
                    </a:lnTo>
                    <a:lnTo>
                      <a:pt x="1045" y="6219"/>
                    </a:lnTo>
                    <a:lnTo>
                      <a:pt x="1220" y="6791"/>
                    </a:lnTo>
                    <a:lnTo>
                      <a:pt x="1419" y="7388"/>
                    </a:lnTo>
                    <a:lnTo>
                      <a:pt x="1841" y="8532"/>
                    </a:lnTo>
                    <a:lnTo>
                      <a:pt x="2339" y="9651"/>
                    </a:lnTo>
                    <a:lnTo>
                      <a:pt x="4130" y="9999"/>
                    </a:lnTo>
                    <a:lnTo>
                      <a:pt x="5920" y="10298"/>
                    </a:lnTo>
                    <a:lnTo>
                      <a:pt x="7761" y="10571"/>
                    </a:lnTo>
                    <a:lnTo>
                      <a:pt x="9577" y="10820"/>
                    </a:lnTo>
                    <a:lnTo>
                      <a:pt x="9328" y="9527"/>
                    </a:lnTo>
                    <a:lnTo>
                      <a:pt x="9104" y="8208"/>
                    </a:lnTo>
                    <a:lnTo>
                      <a:pt x="8930" y="6890"/>
                    </a:lnTo>
                    <a:lnTo>
                      <a:pt x="8756" y="5547"/>
                    </a:lnTo>
                    <a:lnTo>
                      <a:pt x="8631" y="4179"/>
                    </a:lnTo>
                    <a:lnTo>
                      <a:pt x="8532" y="2786"/>
                    </a:lnTo>
                    <a:lnTo>
                      <a:pt x="8457" y="1393"/>
                    </a:lnTo>
                    <a:lnTo>
                      <a:pt x="8408" y="0"/>
                    </a:lnTo>
                    <a:close/>
                  </a:path>
                </a:pathLst>
              </a:custGeom>
              <a:solidFill>
                <a:srgbClr val="2776EA">
                  <a:alpha val="3765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78;p15"/>
              <p:cNvSpPr/>
              <p:nvPr/>
            </p:nvSpPr>
            <p:spPr>
              <a:xfrm>
                <a:off x="954585" y="892465"/>
                <a:ext cx="1060502" cy="580506"/>
              </a:xfrm>
              <a:custGeom>
                <a:avLst/>
                <a:gdLst/>
                <a:ahLst/>
                <a:cxnLst/>
                <a:rect l="l" t="t" r="r" b="b"/>
                <a:pathLst>
                  <a:path w="51437" h="28156" extrusionOk="0">
                    <a:moveTo>
                      <a:pt x="24152" y="0"/>
                    </a:moveTo>
                    <a:lnTo>
                      <a:pt x="23555" y="25"/>
                    </a:lnTo>
                    <a:lnTo>
                      <a:pt x="22958" y="50"/>
                    </a:lnTo>
                    <a:lnTo>
                      <a:pt x="22386" y="125"/>
                    </a:lnTo>
                    <a:lnTo>
                      <a:pt x="21789" y="199"/>
                    </a:lnTo>
                    <a:lnTo>
                      <a:pt x="21242" y="299"/>
                    </a:lnTo>
                    <a:lnTo>
                      <a:pt x="20670" y="448"/>
                    </a:lnTo>
                    <a:lnTo>
                      <a:pt x="20122" y="597"/>
                    </a:lnTo>
                    <a:lnTo>
                      <a:pt x="19575" y="771"/>
                    </a:lnTo>
                    <a:lnTo>
                      <a:pt x="19053" y="970"/>
                    </a:lnTo>
                    <a:lnTo>
                      <a:pt x="18531" y="1169"/>
                    </a:lnTo>
                    <a:lnTo>
                      <a:pt x="18008" y="1418"/>
                    </a:lnTo>
                    <a:lnTo>
                      <a:pt x="17511" y="1667"/>
                    </a:lnTo>
                    <a:lnTo>
                      <a:pt x="17038" y="1940"/>
                    </a:lnTo>
                    <a:lnTo>
                      <a:pt x="16566" y="2214"/>
                    </a:lnTo>
                    <a:lnTo>
                      <a:pt x="16093" y="2537"/>
                    </a:lnTo>
                    <a:lnTo>
                      <a:pt x="15645" y="2861"/>
                    </a:lnTo>
                    <a:lnTo>
                      <a:pt x="15223" y="3209"/>
                    </a:lnTo>
                    <a:lnTo>
                      <a:pt x="14800" y="3557"/>
                    </a:lnTo>
                    <a:lnTo>
                      <a:pt x="14377" y="3955"/>
                    </a:lnTo>
                    <a:lnTo>
                      <a:pt x="13979" y="4328"/>
                    </a:lnTo>
                    <a:lnTo>
                      <a:pt x="13606" y="4751"/>
                    </a:lnTo>
                    <a:lnTo>
                      <a:pt x="13258" y="5174"/>
                    </a:lnTo>
                    <a:lnTo>
                      <a:pt x="12909" y="5597"/>
                    </a:lnTo>
                    <a:lnTo>
                      <a:pt x="12586" y="6044"/>
                    </a:lnTo>
                    <a:lnTo>
                      <a:pt x="12288" y="6517"/>
                    </a:lnTo>
                    <a:lnTo>
                      <a:pt x="11989" y="6989"/>
                    </a:lnTo>
                    <a:lnTo>
                      <a:pt x="11716" y="7487"/>
                    </a:lnTo>
                    <a:lnTo>
                      <a:pt x="11467" y="7984"/>
                    </a:lnTo>
                    <a:lnTo>
                      <a:pt x="11218" y="8482"/>
                    </a:lnTo>
                    <a:lnTo>
                      <a:pt x="11019" y="9004"/>
                    </a:lnTo>
                    <a:lnTo>
                      <a:pt x="10820" y="9551"/>
                    </a:lnTo>
                    <a:lnTo>
                      <a:pt x="10646" y="10098"/>
                    </a:lnTo>
                    <a:lnTo>
                      <a:pt x="9900" y="9999"/>
                    </a:lnTo>
                    <a:lnTo>
                      <a:pt x="9502" y="9949"/>
                    </a:lnTo>
                    <a:lnTo>
                      <a:pt x="8656" y="9949"/>
                    </a:lnTo>
                    <a:lnTo>
                      <a:pt x="8184" y="9999"/>
                    </a:lnTo>
                    <a:lnTo>
                      <a:pt x="7736" y="10049"/>
                    </a:lnTo>
                    <a:lnTo>
                      <a:pt x="7288" y="10123"/>
                    </a:lnTo>
                    <a:lnTo>
                      <a:pt x="6841" y="10248"/>
                    </a:lnTo>
                    <a:lnTo>
                      <a:pt x="6418" y="10347"/>
                    </a:lnTo>
                    <a:lnTo>
                      <a:pt x="5995" y="10496"/>
                    </a:lnTo>
                    <a:lnTo>
                      <a:pt x="5572" y="10670"/>
                    </a:lnTo>
                    <a:lnTo>
                      <a:pt x="5174" y="10845"/>
                    </a:lnTo>
                    <a:lnTo>
                      <a:pt x="4776" y="11044"/>
                    </a:lnTo>
                    <a:lnTo>
                      <a:pt x="4403" y="11267"/>
                    </a:lnTo>
                    <a:lnTo>
                      <a:pt x="4030" y="11516"/>
                    </a:lnTo>
                    <a:lnTo>
                      <a:pt x="3682" y="11765"/>
                    </a:lnTo>
                    <a:lnTo>
                      <a:pt x="3334" y="12038"/>
                    </a:lnTo>
                    <a:lnTo>
                      <a:pt x="2985" y="12312"/>
                    </a:lnTo>
                    <a:lnTo>
                      <a:pt x="2687" y="12611"/>
                    </a:lnTo>
                    <a:lnTo>
                      <a:pt x="2389" y="12934"/>
                    </a:lnTo>
                    <a:lnTo>
                      <a:pt x="2090" y="13257"/>
                    </a:lnTo>
                    <a:lnTo>
                      <a:pt x="1816" y="13605"/>
                    </a:lnTo>
                    <a:lnTo>
                      <a:pt x="1568" y="13954"/>
                    </a:lnTo>
                    <a:lnTo>
                      <a:pt x="1319" y="14327"/>
                    </a:lnTo>
                    <a:lnTo>
                      <a:pt x="1120" y="14725"/>
                    </a:lnTo>
                    <a:lnTo>
                      <a:pt x="921" y="15098"/>
                    </a:lnTo>
                    <a:lnTo>
                      <a:pt x="722" y="15521"/>
                    </a:lnTo>
                    <a:lnTo>
                      <a:pt x="573" y="15919"/>
                    </a:lnTo>
                    <a:lnTo>
                      <a:pt x="424" y="16341"/>
                    </a:lnTo>
                    <a:lnTo>
                      <a:pt x="299" y="16789"/>
                    </a:lnTo>
                    <a:lnTo>
                      <a:pt x="200" y="17212"/>
                    </a:lnTo>
                    <a:lnTo>
                      <a:pt x="125" y="17660"/>
                    </a:lnTo>
                    <a:lnTo>
                      <a:pt x="51" y="18132"/>
                    </a:lnTo>
                    <a:lnTo>
                      <a:pt x="26" y="18580"/>
                    </a:lnTo>
                    <a:lnTo>
                      <a:pt x="1" y="19052"/>
                    </a:lnTo>
                    <a:lnTo>
                      <a:pt x="26" y="19525"/>
                    </a:lnTo>
                    <a:lnTo>
                      <a:pt x="51" y="19998"/>
                    </a:lnTo>
                    <a:lnTo>
                      <a:pt x="125" y="20445"/>
                    </a:lnTo>
                    <a:lnTo>
                      <a:pt x="200" y="20893"/>
                    </a:lnTo>
                    <a:lnTo>
                      <a:pt x="299" y="21341"/>
                    </a:lnTo>
                    <a:lnTo>
                      <a:pt x="424" y="21764"/>
                    </a:lnTo>
                    <a:lnTo>
                      <a:pt x="573" y="22186"/>
                    </a:lnTo>
                    <a:lnTo>
                      <a:pt x="722" y="22609"/>
                    </a:lnTo>
                    <a:lnTo>
                      <a:pt x="921" y="23007"/>
                    </a:lnTo>
                    <a:lnTo>
                      <a:pt x="1120" y="23405"/>
                    </a:lnTo>
                    <a:lnTo>
                      <a:pt x="1319" y="23778"/>
                    </a:lnTo>
                    <a:lnTo>
                      <a:pt x="1568" y="24151"/>
                    </a:lnTo>
                    <a:lnTo>
                      <a:pt x="1816" y="24500"/>
                    </a:lnTo>
                    <a:lnTo>
                      <a:pt x="2090" y="24848"/>
                    </a:lnTo>
                    <a:lnTo>
                      <a:pt x="2389" y="25171"/>
                    </a:lnTo>
                    <a:lnTo>
                      <a:pt x="2687" y="25494"/>
                    </a:lnTo>
                    <a:lnTo>
                      <a:pt x="2985" y="25793"/>
                    </a:lnTo>
                    <a:lnTo>
                      <a:pt x="3334" y="26091"/>
                    </a:lnTo>
                    <a:lnTo>
                      <a:pt x="3682" y="26340"/>
                    </a:lnTo>
                    <a:lnTo>
                      <a:pt x="4030" y="26614"/>
                    </a:lnTo>
                    <a:lnTo>
                      <a:pt x="4403" y="26838"/>
                    </a:lnTo>
                    <a:lnTo>
                      <a:pt x="4776" y="27061"/>
                    </a:lnTo>
                    <a:lnTo>
                      <a:pt x="5174" y="27260"/>
                    </a:lnTo>
                    <a:lnTo>
                      <a:pt x="5572" y="27434"/>
                    </a:lnTo>
                    <a:lnTo>
                      <a:pt x="5995" y="27609"/>
                    </a:lnTo>
                    <a:lnTo>
                      <a:pt x="6418" y="27758"/>
                    </a:lnTo>
                    <a:lnTo>
                      <a:pt x="6841" y="27882"/>
                    </a:lnTo>
                    <a:lnTo>
                      <a:pt x="7288" y="27982"/>
                    </a:lnTo>
                    <a:lnTo>
                      <a:pt x="7736" y="28056"/>
                    </a:lnTo>
                    <a:lnTo>
                      <a:pt x="8184" y="28106"/>
                    </a:lnTo>
                    <a:lnTo>
                      <a:pt x="8656" y="28156"/>
                    </a:lnTo>
                    <a:lnTo>
                      <a:pt x="40518" y="28156"/>
                    </a:lnTo>
                    <a:lnTo>
                      <a:pt x="41239" y="28131"/>
                    </a:lnTo>
                    <a:lnTo>
                      <a:pt x="41960" y="28056"/>
                    </a:lnTo>
                    <a:lnTo>
                      <a:pt x="42682" y="27932"/>
                    </a:lnTo>
                    <a:lnTo>
                      <a:pt x="43378" y="27783"/>
                    </a:lnTo>
                    <a:lnTo>
                      <a:pt x="44050" y="27584"/>
                    </a:lnTo>
                    <a:lnTo>
                      <a:pt x="44696" y="27335"/>
                    </a:lnTo>
                    <a:lnTo>
                      <a:pt x="45343" y="27037"/>
                    </a:lnTo>
                    <a:lnTo>
                      <a:pt x="45965" y="26713"/>
                    </a:lnTo>
                    <a:lnTo>
                      <a:pt x="46537" y="26340"/>
                    </a:lnTo>
                    <a:lnTo>
                      <a:pt x="47109" y="25942"/>
                    </a:lnTo>
                    <a:lnTo>
                      <a:pt x="47656" y="25519"/>
                    </a:lnTo>
                    <a:lnTo>
                      <a:pt x="48154" y="25047"/>
                    </a:lnTo>
                    <a:lnTo>
                      <a:pt x="48626" y="24549"/>
                    </a:lnTo>
                    <a:lnTo>
                      <a:pt x="49074" y="24027"/>
                    </a:lnTo>
                    <a:lnTo>
                      <a:pt x="49497" y="23455"/>
                    </a:lnTo>
                    <a:lnTo>
                      <a:pt x="49870" y="22883"/>
                    </a:lnTo>
                    <a:lnTo>
                      <a:pt x="50218" y="22261"/>
                    </a:lnTo>
                    <a:lnTo>
                      <a:pt x="50541" y="21589"/>
                    </a:lnTo>
                    <a:lnTo>
                      <a:pt x="50815" y="20918"/>
                    </a:lnTo>
                    <a:lnTo>
                      <a:pt x="51039" y="20222"/>
                    </a:lnTo>
                    <a:lnTo>
                      <a:pt x="51213" y="19500"/>
                    </a:lnTo>
                    <a:lnTo>
                      <a:pt x="51337" y="18754"/>
                    </a:lnTo>
                    <a:lnTo>
                      <a:pt x="51412" y="17983"/>
                    </a:lnTo>
                    <a:lnTo>
                      <a:pt x="51437" y="17212"/>
                    </a:lnTo>
                    <a:lnTo>
                      <a:pt x="51437" y="16665"/>
                    </a:lnTo>
                    <a:lnTo>
                      <a:pt x="51387" y="16093"/>
                    </a:lnTo>
                    <a:lnTo>
                      <a:pt x="51312" y="15545"/>
                    </a:lnTo>
                    <a:lnTo>
                      <a:pt x="51238" y="15023"/>
                    </a:lnTo>
                    <a:lnTo>
                      <a:pt x="51113" y="14476"/>
                    </a:lnTo>
                    <a:lnTo>
                      <a:pt x="50964" y="13979"/>
                    </a:lnTo>
                    <a:lnTo>
                      <a:pt x="50790" y="13456"/>
                    </a:lnTo>
                    <a:lnTo>
                      <a:pt x="50591" y="12959"/>
                    </a:lnTo>
                    <a:lnTo>
                      <a:pt x="50367" y="12486"/>
                    </a:lnTo>
                    <a:lnTo>
                      <a:pt x="50118" y="12014"/>
                    </a:lnTo>
                    <a:lnTo>
                      <a:pt x="49870" y="11541"/>
                    </a:lnTo>
                    <a:lnTo>
                      <a:pt x="49571" y="11093"/>
                    </a:lnTo>
                    <a:lnTo>
                      <a:pt x="49273" y="10670"/>
                    </a:lnTo>
                    <a:lnTo>
                      <a:pt x="48949" y="10273"/>
                    </a:lnTo>
                    <a:lnTo>
                      <a:pt x="48601" y="9875"/>
                    </a:lnTo>
                    <a:lnTo>
                      <a:pt x="48253" y="9477"/>
                    </a:lnTo>
                    <a:lnTo>
                      <a:pt x="47855" y="9128"/>
                    </a:lnTo>
                    <a:lnTo>
                      <a:pt x="47457" y="8780"/>
                    </a:lnTo>
                    <a:lnTo>
                      <a:pt x="47059" y="8457"/>
                    </a:lnTo>
                    <a:lnTo>
                      <a:pt x="46636" y="8158"/>
                    </a:lnTo>
                    <a:lnTo>
                      <a:pt x="46189" y="7860"/>
                    </a:lnTo>
                    <a:lnTo>
                      <a:pt x="45716" y="7611"/>
                    </a:lnTo>
                    <a:lnTo>
                      <a:pt x="45243" y="7362"/>
                    </a:lnTo>
                    <a:lnTo>
                      <a:pt x="44771" y="7139"/>
                    </a:lnTo>
                    <a:lnTo>
                      <a:pt x="44273" y="6940"/>
                    </a:lnTo>
                    <a:lnTo>
                      <a:pt x="43751" y="6766"/>
                    </a:lnTo>
                    <a:lnTo>
                      <a:pt x="43254" y="6616"/>
                    </a:lnTo>
                    <a:lnTo>
                      <a:pt x="42707" y="6492"/>
                    </a:lnTo>
                    <a:lnTo>
                      <a:pt x="42184" y="6417"/>
                    </a:lnTo>
                    <a:lnTo>
                      <a:pt x="41637" y="6343"/>
                    </a:lnTo>
                    <a:lnTo>
                      <a:pt x="41065" y="6293"/>
                    </a:lnTo>
                    <a:lnTo>
                      <a:pt x="39971" y="6293"/>
                    </a:lnTo>
                    <a:lnTo>
                      <a:pt x="39423" y="6343"/>
                    </a:lnTo>
                    <a:lnTo>
                      <a:pt x="38901" y="6392"/>
                    </a:lnTo>
                    <a:lnTo>
                      <a:pt x="38354" y="6492"/>
                    </a:lnTo>
                    <a:lnTo>
                      <a:pt x="37856" y="6616"/>
                    </a:lnTo>
                    <a:lnTo>
                      <a:pt x="37334" y="6741"/>
                    </a:lnTo>
                    <a:lnTo>
                      <a:pt x="36837" y="6915"/>
                    </a:lnTo>
                    <a:lnTo>
                      <a:pt x="36364" y="7089"/>
                    </a:lnTo>
                    <a:lnTo>
                      <a:pt x="35892" y="6318"/>
                    </a:lnTo>
                    <a:lnTo>
                      <a:pt x="35344" y="5572"/>
                    </a:lnTo>
                    <a:lnTo>
                      <a:pt x="34772" y="4875"/>
                    </a:lnTo>
                    <a:lnTo>
                      <a:pt x="34175" y="4204"/>
                    </a:lnTo>
                    <a:lnTo>
                      <a:pt x="33504" y="3582"/>
                    </a:lnTo>
                    <a:lnTo>
                      <a:pt x="32807" y="2985"/>
                    </a:lnTo>
                    <a:lnTo>
                      <a:pt x="32086" y="2463"/>
                    </a:lnTo>
                    <a:lnTo>
                      <a:pt x="31315" y="1965"/>
                    </a:lnTo>
                    <a:lnTo>
                      <a:pt x="30917" y="1741"/>
                    </a:lnTo>
                    <a:lnTo>
                      <a:pt x="30494" y="1517"/>
                    </a:lnTo>
                    <a:lnTo>
                      <a:pt x="30096" y="1318"/>
                    </a:lnTo>
                    <a:lnTo>
                      <a:pt x="29673" y="1144"/>
                    </a:lnTo>
                    <a:lnTo>
                      <a:pt x="29251" y="970"/>
                    </a:lnTo>
                    <a:lnTo>
                      <a:pt x="28803" y="796"/>
                    </a:lnTo>
                    <a:lnTo>
                      <a:pt x="28355" y="647"/>
                    </a:lnTo>
                    <a:lnTo>
                      <a:pt x="27907" y="523"/>
                    </a:lnTo>
                    <a:lnTo>
                      <a:pt x="27460" y="398"/>
                    </a:lnTo>
                    <a:lnTo>
                      <a:pt x="27012" y="299"/>
                    </a:lnTo>
                    <a:lnTo>
                      <a:pt x="26540" y="224"/>
                    </a:lnTo>
                    <a:lnTo>
                      <a:pt x="26067" y="149"/>
                    </a:lnTo>
                    <a:lnTo>
                      <a:pt x="25594" y="75"/>
                    </a:lnTo>
                    <a:lnTo>
                      <a:pt x="25122" y="50"/>
                    </a:lnTo>
                    <a:lnTo>
                      <a:pt x="24624" y="25"/>
                    </a:lnTo>
                    <a:lnTo>
                      <a:pt x="24152" y="0"/>
                    </a:lnTo>
                    <a:close/>
                  </a:path>
                </a:pathLst>
              </a:custGeom>
              <a:solidFill>
                <a:srgbClr val="2776EA">
                  <a:alpha val="12549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79;p15"/>
              <p:cNvSpPr/>
              <p:nvPr/>
            </p:nvSpPr>
            <p:spPr>
              <a:xfrm>
                <a:off x="930009" y="3342660"/>
                <a:ext cx="3397352" cy="1389207"/>
              </a:xfrm>
              <a:custGeom>
                <a:avLst/>
                <a:gdLst/>
                <a:ahLst/>
                <a:cxnLst/>
                <a:rect l="l" t="t" r="r" b="b"/>
                <a:pathLst>
                  <a:path w="164780" h="67380" extrusionOk="0">
                    <a:moveTo>
                      <a:pt x="80164" y="1"/>
                    </a:moveTo>
                    <a:lnTo>
                      <a:pt x="79617" y="7761"/>
                    </a:lnTo>
                    <a:lnTo>
                      <a:pt x="61559" y="13108"/>
                    </a:lnTo>
                    <a:lnTo>
                      <a:pt x="61435" y="14004"/>
                    </a:lnTo>
                    <a:lnTo>
                      <a:pt x="61087" y="16392"/>
                    </a:lnTo>
                    <a:lnTo>
                      <a:pt x="60539" y="19849"/>
                    </a:lnTo>
                    <a:lnTo>
                      <a:pt x="60216" y="21839"/>
                    </a:lnTo>
                    <a:lnTo>
                      <a:pt x="59868" y="23903"/>
                    </a:lnTo>
                    <a:lnTo>
                      <a:pt x="59470" y="26042"/>
                    </a:lnTo>
                    <a:lnTo>
                      <a:pt x="59072" y="28156"/>
                    </a:lnTo>
                    <a:lnTo>
                      <a:pt x="58649" y="30196"/>
                    </a:lnTo>
                    <a:lnTo>
                      <a:pt x="58201" y="32111"/>
                    </a:lnTo>
                    <a:lnTo>
                      <a:pt x="57953" y="33031"/>
                    </a:lnTo>
                    <a:lnTo>
                      <a:pt x="57729" y="33877"/>
                    </a:lnTo>
                    <a:lnTo>
                      <a:pt x="57505" y="34648"/>
                    </a:lnTo>
                    <a:lnTo>
                      <a:pt x="57256" y="35394"/>
                    </a:lnTo>
                    <a:lnTo>
                      <a:pt x="57032" y="36041"/>
                    </a:lnTo>
                    <a:lnTo>
                      <a:pt x="56809" y="36613"/>
                    </a:lnTo>
                    <a:lnTo>
                      <a:pt x="56560" y="37110"/>
                    </a:lnTo>
                    <a:lnTo>
                      <a:pt x="56336" y="37483"/>
                    </a:lnTo>
                    <a:lnTo>
                      <a:pt x="56261" y="37608"/>
                    </a:lnTo>
                    <a:lnTo>
                      <a:pt x="56137" y="37732"/>
                    </a:lnTo>
                    <a:lnTo>
                      <a:pt x="55839" y="37981"/>
                    </a:lnTo>
                    <a:lnTo>
                      <a:pt x="55441" y="38230"/>
                    </a:lnTo>
                    <a:lnTo>
                      <a:pt x="54943" y="38503"/>
                    </a:lnTo>
                    <a:lnTo>
                      <a:pt x="54371" y="38802"/>
                    </a:lnTo>
                    <a:lnTo>
                      <a:pt x="53700" y="39100"/>
                    </a:lnTo>
                    <a:lnTo>
                      <a:pt x="52953" y="39399"/>
                    </a:lnTo>
                    <a:lnTo>
                      <a:pt x="52157" y="39722"/>
                    </a:lnTo>
                    <a:lnTo>
                      <a:pt x="51262" y="40045"/>
                    </a:lnTo>
                    <a:lnTo>
                      <a:pt x="50317" y="40369"/>
                    </a:lnTo>
                    <a:lnTo>
                      <a:pt x="48253" y="41040"/>
                    </a:lnTo>
                    <a:lnTo>
                      <a:pt x="45964" y="41737"/>
                    </a:lnTo>
                    <a:lnTo>
                      <a:pt x="43527" y="42458"/>
                    </a:lnTo>
                    <a:lnTo>
                      <a:pt x="40940" y="43179"/>
                    </a:lnTo>
                    <a:lnTo>
                      <a:pt x="38229" y="43900"/>
                    </a:lnTo>
                    <a:lnTo>
                      <a:pt x="35493" y="44622"/>
                    </a:lnTo>
                    <a:lnTo>
                      <a:pt x="32707" y="45318"/>
                    </a:lnTo>
                    <a:lnTo>
                      <a:pt x="27186" y="46686"/>
                    </a:lnTo>
                    <a:lnTo>
                      <a:pt x="21987" y="47905"/>
                    </a:lnTo>
                    <a:lnTo>
                      <a:pt x="21266" y="48079"/>
                    </a:lnTo>
                    <a:lnTo>
                      <a:pt x="20545" y="48278"/>
                    </a:lnTo>
                    <a:lnTo>
                      <a:pt x="19848" y="48502"/>
                    </a:lnTo>
                    <a:lnTo>
                      <a:pt x="19127" y="48726"/>
                    </a:lnTo>
                    <a:lnTo>
                      <a:pt x="18431" y="48974"/>
                    </a:lnTo>
                    <a:lnTo>
                      <a:pt x="17759" y="49248"/>
                    </a:lnTo>
                    <a:lnTo>
                      <a:pt x="17063" y="49522"/>
                    </a:lnTo>
                    <a:lnTo>
                      <a:pt x="16391" y="49845"/>
                    </a:lnTo>
                    <a:lnTo>
                      <a:pt x="15720" y="50143"/>
                    </a:lnTo>
                    <a:lnTo>
                      <a:pt x="15073" y="50492"/>
                    </a:lnTo>
                    <a:lnTo>
                      <a:pt x="14426" y="50840"/>
                    </a:lnTo>
                    <a:lnTo>
                      <a:pt x="13804" y="51188"/>
                    </a:lnTo>
                    <a:lnTo>
                      <a:pt x="13158" y="51586"/>
                    </a:lnTo>
                    <a:lnTo>
                      <a:pt x="12561" y="51959"/>
                    </a:lnTo>
                    <a:lnTo>
                      <a:pt x="11939" y="52382"/>
                    </a:lnTo>
                    <a:lnTo>
                      <a:pt x="11342" y="52805"/>
                    </a:lnTo>
                    <a:lnTo>
                      <a:pt x="10770" y="53252"/>
                    </a:lnTo>
                    <a:lnTo>
                      <a:pt x="10198" y="53700"/>
                    </a:lnTo>
                    <a:lnTo>
                      <a:pt x="9626" y="54173"/>
                    </a:lnTo>
                    <a:lnTo>
                      <a:pt x="9079" y="54670"/>
                    </a:lnTo>
                    <a:lnTo>
                      <a:pt x="8531" y="55168"/>
                    </a:lnTo>
                    <a:lnTo>
                      <a:pt x="8009" y="55665"/>
                    </a:lnTo>
                    <a:lnTo>
                      <a:pt x="7487" y="56187"/>
                    </a:lnTo>
                    <a:lnTo>
                      <a:pt x="6989" y="56735"/>
                    </a:lnTo>
                    <a:lnTo>
                      <a:pt x="6517" y="57282"/>
                    </a:lnTo>
                    <a:lnTo>
                      <a:pt x="6044" y="57854"/>
                    </a:lnTo>
                    <a:lnTo>
                      <a:pt x="5572" y="58426"/>
                    </a:lnTo>
                    <a:lnTo>
                      <a:pt x="5124" y="59023"/>
                    </a:lnTo>
                    <a:lnTo>
                      <a:pt x="4701" y="59620"/>
                    </a:lnTo>
                    <a:lnTo>
                      <a:pt x="4278" y="60242"/>
                    </a:lnTo>
                    <a:lnTo>
                      <a:pt x="3880" y="60863"/>
                    </a:lnTo>
                    <a:lnTo>
                      <a:pt x="3482" y="61485"/>
                    </a:lnTo>
                    <a:lnTo>
                      <a:pt x="0" y="67380"/>
                    </a:lnTo>
                    <a:lnTo>
                      <a:pt x="164779" y="67380"/>
                    </a:lnTo>
                    <a:lnTo>
                      <a:pt x="161297" y="61485"/>
                    </a:lnTo>
                    <a:lnTo>
                      <a:pt x="160924" y="60863"/>
                    </a:lnTo>
                    <a:lnTo>
                      <a:pt x="160501" y="60242"/>
                    </a:lnTo>
                    <a:lnTo>
                      <a:pt x="160103" y="59620"/>
                    </a:lnTo>
                    <a:lnTo>
                      <a:pt x="159656" y="59023"/>
                    </a:lnTo>
                    <a:lnTo>
                      <a:pt x="159208" y="58426"/>
                    </a:lnTo>
                    <a:lnTo>
                      <a:pt x="158760" y="57854"/>
                    </a:lnTo>
                    <a:lnTo>
                      <a:pt x="158288" y="57282"/>
                    </a:lnTo>
                    <a:lnTo>
                      <a:pt x="157790" y="56735"/>
                    </a:lnTo>
                    <a:lnTo>
                      <a:pt x="157293" y="56187"/>
                    </a:lnTo>
                    <a:lnTo>
                      <a:pt x="156770" y="55665"/>
                    </a:lnTo>
                    <a:lnTo>
                      <a:pt x="156248" y="55168"/>
                    </a:lnTo>
                    <a:lnTo>
                      <a:pt x="155701" y="54670"/>
                    </a:lnTo>
                    <a:lnTo>
                      <a:pt x="155154" y="54173"/>
                    </a:lnTo>
                    <a:lnTo>
                      <a:pt x="154607" y="53700"/>
                    </a:lnTo>
                    <a:lnTo>
                      <a:pt x="154034" y="53252"/>
                    </a:lnTo>
                    <a:lnTo>
                      <a:pt x="153438" y="52805"/>
                    </a:lnTo>
                    <a:lnTo>
                      <a:pt x="152841" y="52382"/>
                    </a:lnTo>
                    <a:lnTo>
                      <a:pt x="152244" y="51959"/>
                    </a:lnTo>
                    <a:lnTo>
                      <a:pt x="151622" y="51586"/>
                    </a:lnTo>
                    <a:lnTo>
                      <a:pt x="151000" y="51188"/>
                    </a:lnTo>
                    <a:lnTo>
                      <a:pt x="150353" y="50840"/>
                    </a:lnTo>
                    <a:lnTo>
                      <a:pt x="149707" y="50492"/>
                    </a:lnTo>
                    <a:lnTo>
                      <a:pt x="149060" y="50143"/>
                    </a:lnTo>
                    <a:lnTo>
                      <a:pt x="148388" y="49845"/>
                    </a:lnTo>
                    <a:lnTo>
                      <a:pt x="147717" y="49522"/>
                    </a:lnTo>
                    <a:lnTo>
                      <a:pt x="147045" y="49248"/>
                    </a:lnTo>
                    <a:lnTo>
                      <a:pt x="146349" y="48974"/>
                    </a:lnTo>
                    <a:lnTo>
                      <a:pt x="145652" y="48726"/>
                    </a:lnTo>
                    <a:lnTo>
                      <a:pt x="144956" y="48502"/>
                    </a:lnTo>
                    <a:lnTo>
                      <a:pt x="144235" y="48278"/>
                    </a:lnTo>
                    <a:lnTo>
                      <a:pt x="143513" y="48079"/>
                    </a:lnTo>
                    <a:lnTo>
                      <a:pt x="142792" y="47905"/>
                    </a:lnTo>
                    <a:lnTo>
                      <a:pt x="137594" y="46686"/>
                    </a:lnTo>
                    <a:lnTo>
                      <a:pt x="132072" y="45318"/>
                    </a:lnTo>
                    <a:lnTo>
                      <a:pt x="129311" y="44622"/>
                    </a:lnTo>
                    <a:lnTo>
                      <a:pt x="126551" y="43900"/>
                    </a:lnTo>
                    <a:lnTo>
                      <a:pt x="123864" y="43179"/>
                    </a:lnTo>
                    <a:lnTo>
                      <a:pt x="121278" y="42458"/>
                    </a:lnTo>
                    <a:lnTo>
                      <a:pt x="118815" y="41737"/>
                    </a:lnTo>
                    <a:lnTo>
                      <a:pt x="116552" y="41040"/>
                    </a:lnTo>
                    <a:lnTo>
                      <a:pt x="114463" y="40369"/>
                    </a:lnTo>
                    <a:lnTo>
                      <a:pt x="113517" y="40045"/>
                    </a:lnTo>
                    <a:lnTo>
                      <a:pt x="112647" y="39722"/>
                    </a:lnTo>
                    <a:lnTo>
                      <a:pt x="111826" y="39399"/>
                    </a:lnTo>
                    <a:lnTo>
                      <a:pt x="111080" y="39100"/>
                    </a:lnTo>
                    <a:lnTo>
                      <a:pt x="110433" y="38802"/>
                    </a:lnTo>
                    <a:lnTo>
                      <a:pt x="109836" y="38503"/>
                    </a:lnTo>
                    <a:lnTo>
                      <a:pt x="109364" y="38230"/>
                    </a:lnTo>
                    <a:lnTo>
                      <a:pt x="108966" y="37981"/>
                    </a:lnTo>
                    <a:lnTo>
                      <a:pt x="108643" y="37732"/>
                    </a:lnTo>
                    <a:lnTo>
                      <a:pt x="108543" y="37608"/>
                    </a:lnTo>
                    <a:lnTo>
                      <a:pt x="108444" y="37483"/>
                    </a:lnTo>
                    <a:lnTo>
                      <a:pt x="108220" y="37110"/>
                    </a:lnTo>
                    <a:lnTo>
                      <a:pt x="107996" y="36613"/>
                    </a:lnTo>
                    <a:lnTo>
                      <a:pt x="107747" y="36041"/>
                    </a:lnTo>
                    <a:lnTo>
                      <a:pt x="107523" y="35394"/>
                    </a:lnTo>
                    <a:lnTo>
                      <a:pt x="107299" y="34648"/>
                    </a:lnTo>
                    <a:lnTo>
                      <a:pt x="107051" y="33877"/>
                    </a:lnTo>
                    <a:lnTo>
                      <a:pt x="106827" y="33031"/>
                    </a:lnTo>
                    <a:lnTo>
                      <a:pt x="106603" y="32111"/>
                    </a:lnTo>
                    <a:lnTo>
                      <a:pt x="106155" y="30196"/>
                    </a:lnTo>
                    <a:lnTo>
                      <a:pt x="105732" y="28156"/>
                    </a:lnTo>
                    <a:lnTo>
                      <a:pt x="105310" y="26042"/>
                    </a:lnTo>
                    <a:lnTo>
                      <a:pt x="104912" y="23903"/>
                    </a:lnTo>
                    <a:lnTo>
                      <a:pt x="104563" y="21839"/>
                    </a:lnTo>
                    <a:lnTo>
                      <a:pt x="104240" y="19849"/>
                    </a:lnTo>
                    <a:lnTo>
                      <a:pt x="103718" y="16392"/>
                    </a:lnTo>
                    <a:lnTo>
                      <a:pt x="103370" y="14004"/>
                    </a:lnTo>
                    <a:lnTo>
                      <a:pt x="103245" y="13108"/>
                    </a:lnTo>
                    <a:lnTo>
                      <a:pt x="88844" y="8855"/>
                    </a:lnTo>
                    <a:lnTo>
                      <a:pt x="89391" y="1195"/>
                    </a:lnTo>
                    <a:lnTo>
                      <a:pt x="80164" y="1"/>
                    </a:lnTo>
                    <a:close/>
                  </a:path>
                </a:pathLst>
              </a:cu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80;p15"/>
              <p:cNvSpPr/>
              <p:nvPr/>
            </p:nvSpPr>
            <p:spPr>
              <a:xfrm>
                <a:off x="1934081" y="2035016"/>
                <a:ext cx="1389207" cy="1967652"/>
              </a:xfrm>
              <a:custGeom>
                <a:avLst/>
                <a:gdLst/>
                <a:ahLst/>
                <a:cxnLst/>
                <a:rect l="l" t="t" r="r" b="b"/>
                <a:pathLst>
                  <a:path w="67380" h="95436" extrusionOk="0">
                    <a:moveTo>
                      <a:pt x="33478" y="0"/>
                    </a:moveTo>
                    <a:lnTo>
                      <a:pt x="32857" y="25"/>
                    </a:lnTo>
                    <a:lnTo>
                      <a:pt x="31862" y="75"/>
                    </a:lnTo>
                    <a:lnTo>
                      <a:pt x="30519" y="174"/>
                    </a:lnTo>
                    <a:lnTo>
                      <a:pt x="29748" y="249"/>
                    </a:lnTo>
                    <a:lnTo>
                      <a:pt x="28902" y="348"/>
                    </a:lnTo>
                    <a:lnTo>
                      <a:pt x="28006" y="497"/>
                    </a:lnTo>
                    <a:lnTo>
                      <a:pt x="27061" y="647"/>
                    </a:lnTo>
                    <a:lnTo>
                      <a:pt x="26042" y="846"/>
                    </a:lnTo>
                    <a:lnTo>
                      <a:pt x="24997" y="1070"/>
                    </a:lnTo>
                    <a:lnTo>
                      <a:pt x="23903" y="1318"/>
                    </a:lnTo>
                    <a:lnTo>
                      <a:pt x="22758" y="1617"/>
                    </a:lnTo>
                    <a:lnTo>
                      <a:pt x="21589" y="1965"/>
                    </a:lnTo>
                    <a:lnTo>
                      <a:pt x="20396" y="2363"/>
                    </a:lnTo>
                    <a:lnTo>
                      <a:pt x="19202" y="2786"/>
                    </a:lnTo>
                    <a:lnTo>
                      <a:pt x="17958" y="3283"/>
                    </a:lnTo>
                    <a:lnTo>
                      <a:pt x="16739" y="3830"/>
                    </a:lnTo>
                    <a:lnTo>
                      <a:pt x="15496" y="4427"/>
                    </a:lnTo>
                    <a:lnTo>
                      <a:pt x="14252" y="5099"/>
                    </a:lnTo>
                    <a:lnTo>
                      <a:pt x="13630" y="5447"/>
                    </a:lnTo>
                    <a:lnTo>
                      <a:pt x="13008" y="5820"/>
                    </a:lnTo>
                    <a:lnTo>
                      <a:pt x="12387" y="6193"/>
                    </a:lnTo>
                    <a:lnTo>
                      <a:pt x="11790" y="6616"/>
                    </a:lnTo>
                    <a:lnTo>
                      <a:pt x="11168" y="7014"/>
                    </a:lnTo>
                    <a:lnTo>
                      <a:pt x="10571" y="7462"/>
                    </a:lnTo>
                    <a:lnTo>
                      <a:pt x="9974" y="7909"/>
                    </a:lnTo>
                    <a:lnTo>
                      <a:pt x="9377" y="8382"/>
                    </a:lnTo>
                    <a:lnTo>
                      <a:pt x="8780" y="8879"/>
                    </a:lnTo>
                    <a:lnTo>
                      <a:pt x="8208" y="9402"/>
                    </a:lnTo>
                    <a:lnTo>
                      <a:pt x="7636" y="9924"/>
                    </a:lnTo>
                    <a:lnTo>
                      <a:pt x="7064" y="10471"/>
                    </a:lnTo>
                    <a:lnTo>
                      <a:pt x="6517" y="11043"/>
                    </a:lnTo>
                    <a:lnTo>
                      <a:pt x="5970" y="11640"/>
                    </a:lnTo>
                    <a:lnTo>
                      <a:pt x="5422" y="12237"/>
                    </a:lnTo>
                    <a:lnTo>
                      <a:pt x="4900" y="12884"/>
                    </a:lnTo>
                    <a:lnTo>
                      <a:pt x="4403" y="13531"/>
                    </a:lnTo>
                    <a:lnTo>
                      <a:pt x="3880" y="14202"/>
                    </a:lnTo>
                    <a:lnTo>
                      <a:pt x="3632" y="14774"/>
                    </a:lnTo>
                    <a:lnTo>
                      <a:pt x="3333" y="15471"/>
                    </a:lnTo>
                    <a:lnTo>
                      <a:pt x="2960" y="16466"/>
                    </a:lnTo>
                    <a:lnTo>
                      <a:pt x="2537" y="17759"/>
                    </a:lnTo>
                    <a:lnTo>
                      <a:pt x="2313" y="18505"/>
                    </a:lnTo>
                    <a:lnTo>
                      <a:pt x="2065" y="19351"/>
                    </a:lnTo>
                    <a:lnTo>
                      <a:pt x="1841" y="20246"/>
                    </a:lnTo>
                    <a:lnTo>
                      <a:pt x="1617" y="21216"/>
                    </a:lnTo>
                    <a:lnTo>
                      <a:pt x="1393" y="22261"/>
                    </a:lnTo>
                    <a:lnTo>
                      <a:pt x="1169" y="23380"/>
                    </a:lnTo>
                    <a:lnTo>
                      <a:pt x="945" y="24574"/>
                    </a:lnTo>
                    <a:lnTo>
                      <a:pt x="771" y="25842"/>
                    </a:lnTo>
                    <a:lnTo>
                      <a:pt x="572" y="27186"/>
                    </a:lnTo>
                    <a:lnTo>
                      <a:pt x="423" y="28603"/>
                    </a:lnTo>
                    <a:lnTo>
                      <a:pt x="274" y="30096"/>
                    </a:lnTo>
                    <a:lnTo>
                      <a:pt x="174" y="31663"/>
                    </a:lnTo>
                    <a:lnTo>
                      <a:pt x="75" y="33304"/>
                    </a:lnTo>
                    <a:lnTo>
                      <a:pt x="25" y="35020"/>
                    </a:lnTo>
                    <a:lnTo>
                      <a:pt x="0" y="36836"/>
                    </a:lnTo>
                    <a:lnTo>
                      <a:pt x="25" y="38701"/>
                    </a:lnTo>
                    <a:lnTo>
                      <a:pt x="75" y="40642"/>
                    </a:lnTo>
                    <a:lnTo>
                      <a:pt x="174" y="42681"/>
                    </a:lnTo>
                    <a:lnTo>
                      <a:pt x="324" y="44770"/>
                    </a:lnTo>
                    <a:lnTo>
                      <a:pt x="498" y="46959"/>
                    </a:lnTo>
                    <a:lnTo>
                      <a:pt x="746" y="49223"/>
                    </a:lnTo>
                    <a:lnTo>
                      <a:pt x="1045" y="51561"/>
                    </a:lnTo>
                    <a:lnTo>
                      <a:pt x="1468" y="59719"/>
                    </a:lnTo>
                    <a:lnTo>
                      <a:pt x="1791" y="65663"/>
                    </a:lnTo>
                    <a:lnTo>
                      <a:pt x="1915" y="67852"/>
                    </a:lnTo>
                    <a:lnTo>
                      <a:pt x="1990" y="69071"/>
                    </a:lnTo>
                    <a:lnTo>
                      <a:pt x="2065" y="69270"/>
                    </a:lnTo>
                    <a:lnTo>
                      <a:pt x="2214" y="69568"/>
                    </a:lnTo>
                    <a:lnTo>
                      <a:pt x="2438" y="69966"/>
                    </a:lnTo>
                    <a:lnTo>
                      <a:pt x="2761" y="70464"/>
                    </a:lnTo>
                    <a:lnTo>
                      <a:pt x="3607" y="71682"/>
                    </a:lnTo>
                    <a:lnTo>
                      <a:pt x="4726" y="73150"/>
                    </a:lnTo>
                    <a:lnTo>
                      <a:pt x="6044" y="74866"/>
                    </a:lnTo>
                    <a:lnTo>
                      <a:pt x="7537" y="76731"/>
                    </a:lnTo>
                    <a:lnTo>
                      <a:pt x="9153" y="78721"/>
                    </a:lnTo>
                    <a:lnTo>
                      <a:pt x="10845" y="80786"/>
                    </a:lnTo>
                    <a:lnTo>
                      <a:pt x="12611" y="82850"/>
                    </a:lnTo>
                    <a:lnTo>
                      <a:pt x="14376" y="84865"/>
                    </a:lnTo>
                    <a:lnTo>
                      <a:pt x="16093" y="86805"/>
                    </a:lnTo>
                    <a:lnTo>
                      <a:pt x="17734" y="88596"/>
                    </a:lnTo>
                    <a:lnTo>
                      <a:pt x="19251" y="90187"/>
                    </a:lnTo>
                    <a:lnTo>
                      <a:pt x="19948" y="90884"/>
                    </a:lnTo>
                    <a:lnTo>
                      <a:pt x="20619" y="91530"/>
                    </a:lnTo>
                    <a:lnTo>
                      <a:pt x="21216" y="92078"/>
                    </a:lnTo>
                    <a:lnTo>
                      <a:pt x="21764" y="92575"/>
                    </a:lnTo>
                    <a:lnTo>
                      <a:pt x="22261" y="92948"/>
                    </a:lnTo>
                    <a:lnTo>
                      <a:pt x="22684" y="93247"/>
                    </a:lnTo>
                    <a:lnTo>
                      <a:pt x="23057" y="93495"/>
                    </a:lnTo>
                    <a:lnTo>
                      <a:pt x="23480" y="93694"/>
                    </a:lnTo>
                    <a:lnTo>
                      <a:pt x="23903" y="93893"/>
                    </a:lnTo>
                    <a:lnTo>
                      <a:pt x="24325" y="94092"/>
                    </a:lnTo>
                    <a:lnTo>
                      <a:pt x="24773" y="94266"/>
                    </a:lnTo>
                    <a:lnTo>
                      <a:pt x="25221" y="94416"/>
                    </a:lnTo>
                    <a:lnTo>
                      <a:pt x="26116" y="94689"/>
                    </a:lnTo>
                    <a:lnTo>
                      <a:pt x="27036" y="94913"/>
                    </a:lnTo>
                    <a:lnTo>
                      <a:pt x="27957" y="95087"/>
                    </a:lnTo>
                    <a:lnTo>
                      <a:pt x="28852" y="95212"/>
                    </a:lnTo>
                    <a:lnTo>
                      <a:pt x="29723" y="95311"/>
                    </a:lnTo>
                    <a:lnTo>
                      <a:pt x="30543" y="95386"/>
                    </a:lnTo>
                    <a:lnTo>
                      <a:pt x="31290" y="95411"/>
                    </a:lnTo>
                    <a:lnTo>
                      <a:pt x="31961" y="95435"/>
                    </a:lnTo>
                    <a:lnTo>
                      <a:pt x="33379" y="95435"/>
                    </a:lnTo>
                    <a:lnTo>
                      <a:pt x="33702" y="95411"/>
                    </a:lnTo>
                    <a:lnTo>
                      <a:pt x="34001" y="95435"/>
                    </a:lnTo>
                    <a:lnTo>
                      <a:pt x="35418" y="95435"/>
                    </a:lnTo>
                    <a:lnTo>
                      <a:pt x="36090" y="95411"/>
                    </a:lnTo>
                    <a:lnTo>
                      <a:pt x="36861" y="95386"/>
                    </a:lnTo>
                    <a:lnTo>
                      <a:pt x="37657" y="95311"/>
                    </a:lnTo>
                    <a:lnTo>
                      <a:pt x="38527" y="95212"/>
                    </a:lnTo>
                    <a:lnTo>
                      <a:pt x="39423" y="95087"/>
                    </a:lnTo>
                    <a:lnTo>
                      <a:pt x="40343" y="94913"/>
                    </a:lnTo>
                    <a:lnTo>
                      <a:pt x="41263" y="94689"/>
                    </a:lnTo>
                    <a:lnTo>
                      <a:pt x="42184" y="94416"/>
                    </a:lnTo>
                    <a:lnTo>
                      <a:pt x="42631" y="94266"/>
                    </a:lnTo>
                    <a:lnTo>
                      <a:pt x="43054" y="94092"/>
                    </a:lnTo>
                    <a:lnTo>
                      <a:pt x="43502" y="93893"/>
                    </a:lnTo>
                    <a:lnTo>
                      <a:pt x="43925" y="93694"/>
                    </a:lnTo>
                    <a:lnTo>
                      <a:pt x="44323" y="93495"/>
                    </a:lnTo>
                    <a:lnTo>
                      <a:pt x="44721" y="93247"/>
                    </a:lnTo>
                    <a:lnTo>
                      <a:pt x="45143" y="92948"/>
                    </a:lnTo>
                    <a:lnTo>
                      <a:pt x="45616" y="92575"/>
                    </a:lnTo>
                    <a:lnTo>
                      <a:pt x="46163" y="92078"/>
                    </a:lnTo>
                    <a:lnTo>
                      <a:pt x="46785" y="91530"/>
                    </a:lnTo>
                    <a:lnTo>
                      <a:pt x="47432" y="90884"/>
                    </a:lnTo>
                    <a:lnTo>
                      <a:pt x="48128" y="90187"/>
                    </a:lnTo>
                    <a:lnTo>
                      <a:pt x="49645" y="88596"/>
                    </a:lnTo>
                    <a:lnTo>
                      <a:pt x="51287" y="86805"/>
                    </a:lnTo>
                    <a:lnTo>
                      <a:pt x="53028" y="84865"/>
                    </a:lnTo>
                    <a:lnTo>
                      <a:pt x="54769" y="82850"/>
                    </a:lnTo>
                    <a:lnTo>
                      <a:pt x="56535" y="80786"/>
                    </a:lnTo>
                    <a:lnTo>
                      <a:pt x="58251" y="78721"/>
                    </a:lnTo>
                    <a:lnTo>
                      <a:pt x="59868" y="76731"/>
                    </a:lnTo>
                    <a:lnTo>
                      <a:pt x="61360" y="74866"/>
                    </a:lnTo>
                    <a:lnTo>
                      <a:pt x="62678" y="73150"/>
                    </a:lnTo>
                    <a:lnTo>
                      <a:pt x="63773" y="71682"/>
                    </a:lnTo>
                    <a:lnTo>
                      <a:pt x="64618" y="70464"/>
                    </a:lnTo>
                    <a:lnTo>
                      <a:pt x="64942" y="69966"/>
                    </a:lnTo>
                    <a:lnTo>
                      <a:pt x="65191" y="69568"/>
                    </a:lnTo>
                    <a:lnTo>
                      <a:pt x="65340" y="69270"/>
                    </a:lnTo>
                    <a:lnTo>
                      <a:pt x="65390" y="69071"/>
                    </a:lnTo>
                    <a:lnTo>
                      <a:pt x="65489" y="67852"/>
                    </a:lnTo>
                    <a:lnTo>
                      <a:pt x="65613" y="65663"/>
                    </a:lnTo>
                    <a:lnTo>
                      <a:pt x="65937" y="59719"/>
                    </a:lnTo>
                    <a:lnTo>
                      <a:pt x="66335" y="51561"/>
                    </a:lnTo>
                    <a:lnTo>
                      <a:pt x="66633" y="49223"/>
                    </a:lnTo>
                    <a:lnTo>
                      <a:pt x="66882" y="46959"/>
                    </a:lnTo>
                    <a:lnTo>
                      <a:pt x="67081" y="44770"/>
                    </a:lnTo>
                    <a:lnTo>
                      <a:pt x="67205" y="42681"/>
                    </a:lnTo>
                    <a:lnTo>
                      <a:pt x="67305" y="40642"/>
                    </a:lnTo>
                    <a:lnTo>
                      <a:pt x="67379" y="38701"/>
                    </a:lnTo>
                    <a:lnTo>
                      <a:pt x="67379" y="36836"/>
                    </a:lnTo>
                    <a:lnTo>
                      <a:pt x="67354" y="35020"/>
                    </a:lnTo>
                    <a:lnTo>
                      <a:pt x="67305" y="33304"/>
                    </a:lnTo>
                    <a:lnTo>
                      <a:pt x="67230" y="31663"/>
                    </a:lnTo>
                    <a:lnTo>
                      <a:pt x="67106" y="30096"/>
                    </a:lnTo>
                    <a:lnTo>
                      <a:pt x="66956" y="28603"/>
                    </a:lnTo>
                    <a:lnTo>
                      <a:pt x="66807" y="27186"/>
                    </a:lnTo>
                    <a:lnTo>
                      <a:pt x="66633" y="25842"/>
                    </a:lnTo>
                    <a:lnTo>
                      <a:pt x="66434" y="24574"/>
                    </a:lnTo>
                    <a:lnTo>
                      <a:pt x="66235" y="23380"/>
                    </a:lnTo>
                    <a:lnTo>
                      <a:pt x="66011" y="22261"/>
                    </a:lnTo>
                    <a:lnTo>
                      <a:pt x="65787" y="21216"/>
                    </a:lnTo>
                    <a:lnTo>
                      <a:pt x="65539" y="20246"/>
                    </a:lnTo>
                    <a:lnTo>
                      <a:pt x="65315" y="19351"/>
                    </a:lnTo>
                    <a:lnTo>
                      <a:pt x="65091" y="18505"/>
                    </a:lnTo>
                    <a:lnTo>
                      <a:pt x="64867" y="17759"/>
                    </a:lnTo>
                    <a:lnTo>
                      <a:pt x="64444" y="16466"/>
                    </a:lnTo>
                    <a:lnTo>
                      <a:pt x="64071" y="15471"/>
                    </a:lnTo>
                    <a:lnTo>
                      <a:pt x="63773" y="14774"/>
                    </a:lnTo>
                    <a:lnTo>
                      <a:pt x="63499" y="14202"/>
                    </a:lnTo>
                    <a:lnTo>
                      <a:pt x="63002" y="13531"/>
                    </a:lnTo>
                    <a:lnTo>
                      <a:pt x="62479" y="12884"/>
                    </a:lnTo>
                    <a:lnTo>
                      <a:pt x="61957" y="12237"/>
                    </a:lnTo>
                    <a:lnTo>
                      <a:pt x="61410" y="11640"/>
                    </a:lnTo>
                    <a:lnTo>
                      <a:pt x="60888" y="11043"/>
                    </a:lnTo>
                    <a:lnTo>
                      <a:pt x="60316" y="10471"/>
                    </a:lnTo>
                    <a:lnTo>
                      <a:pt x="59744" y="9924"/>
                    </a:lnTo>
                    <a:lnTo>
                      <a:pt x="59171" y="9402"/>
                    </a:lnTo>
                    <a:lnTo>
                      <a:pt x="58599" y="8879"/>
                    </a:lnTo>
                    <a:lnTo>
                      <a:pt x="58002" y="8382"/>
                    </a:lnTo>
                    <a:lnTo>
                      <a:pt x="57430" y="7909"/>
                    </a:lnTo>
                    <a:lnTo>
                      <a:pt x="56833" y="7462"/>
                    </a:lnTo>
                    <a:lnTo>
                      <a:pt x="56212" y="7014"/>
                    </a:lnTo>
                    <a:lnTo>
                      <a:pt x="55615" y="6616"/>
                    </a:lnTo>
                    <a:lnTo>
                      <a:pt x="54993" y="6193"/>
                    </a:lnTo>
                    <a:lnTo>
                      <a:pt x="54371" y="5820"/>
                    </a:lnTo>
                    <a:lnTo>
                      <a:pt x="53774" y="5447"/>
                    </a:lnTo>
                    <a:lnTo>
                      <a:pt x="53152" y="5099"/>
                    </a:lnTo>
                    <a:lnTo>
                      <a:pt x="51909" y="4427"/>
                    </a:lnTo>
                    <a:lnTo>
                      <a:pt x="50665" y="3830"/>
                    </a:lnTo>
                    <a:lnTo>
                      <a:pt x="49422" y="3283"/>
                    </a:lnTo>
                    <a:lnTo>
                      <a:pt x="48203" y="2786"/>
                    </a:lnTo>
                    <a:lnTo>
                      <a:pt x="46984" y="2363"/>
                    </a:lnTo>
                    <a:lnTo>
                      <a:pt x="45790" y="1965"/>
                    </a:lnTo>
                    <a:lnTo>
                      <a:pt x="44621" y="1617"/>
                    </a:lnTo>
                    <a:lnTo>
                      <a:pt x="43502" y="1318"/>
                    </a:lnTo>
                    <a:lnTo>
                      <a:pt x="42408" y="1070"/>
                    </a:lnTo>
                    <a:lnTo>
                      <a:pt x="41338" y="846"/>
                    </a:lnTo>
                    <a:lnTo>
                      <a:pt x="40343" y="647"/>
                    </a:lnTo>
                    <a:lnTo>
                      <a:pt x="39373" y="497"/>
                    </a:lnTo>
                    <a:lnTo>
                      <a:pt x="38478" y="348"/>
                    </a:lnTo>
                    <a:lnTo>
                      <a:pt x="37632" y="249"/>
                    </a:lnTo>
                    <a:lnTo>
                      <a:pt x="36861" y="174"/>
                    </a:lnTo>
                    <a:lnTo>
                      <a:pt x="35543" y="75"/>
                    </a:lnTo>
                    <a:lnTo>
                      <a:pt x="34548" y="25"/>
                    </a:lnTo>
                    <a:lnTo>
                      <a:pt x="33901" y="0"/>
                    </a:lnTo>
                    <a:lnTo>
                      <a:pt x="33702" y="25"/>
                    </a:lnTo>
                    <a:lnTo>
                      <a:pt x="33478" y="0"/>
                    </a:lnTo>
                    <a:close/>
                  </a:path>
                </a:pathLst>
              </a:cu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81;p15"/>
              <p:cNvSpPr/>
              <p:nvPr/>
            </p:nvSpPr>
            <p:spPr>
              <a:xfrm>
                <a:off x="3280198" y="2814976"/>
                <a:ext cx="130777" cy="429256"/>
              </a:xfrm>
              <a:custGeom>
                <a:avLst/>
                <a:gdLst/>
                <a:ahLst/>
                <a:cxnLst/>
                <a:rect l="l" t="t" r="r" b="b"/>
                <a:pathLst>
                  <a:path w="6343" h="20820" extrusionOk="0">
                    <a:moveTo>
                      <a:pt x="3681" y="1"/>
                    </a:moveTo>
                    <a:lnTo>
                      <a:pt x="3432" y="51"/>
                    </a:lnTo>
                    <a:lnTo>
                      <a:pt x="3209" y="125"/>
                    </a:lnTo>
                    <a:lnTo>
                      <a:pt x="2960" y="250"/>
                    </a:lnTo>
                    <a:lnTo>
                      <a:pt x="2736" y="399"/>
                    </a:lnTo>
                    <a:lnTo>
                      <a:pt x="2512" y="548"/>
                    </a:lnTo>
                    <a:lnTo>
                      <a:pt x="2313" y="747"/>
                    </a:lnTo>
                    <a:lnTo>
                      <a:pt x="2089" y="946"/>
                    </a:lnTo>
                    <a:lnTo>
                      <a:pt x="1691" y="1394"/>
                    </a:lnTo>
                    <a:lnTo>
                      <a:pt x="1318" y="1891"/>
                    </a:lnTo>
                    <a:lnTo>
                      <a:pt x="995" y="2389"/>
                    </a:lnTo>
                    <a:lnTo>
                      <a:pt x="696" y="2886"/>
                    </a:lnTo>
                    <a:lnTo>
                      <a:pt x="473" y="3359"/>
                    </a:lnTo>
                    <a:lnTo>
                      <a:pt x="124" y="4080"/>
                    </a:lnTo>
                    <a:lnTo>
                      <a:pt x="0" y="4354"/>
                    </a:lnTo>
                    <a:lnTo>
                      <a:pt x="398" y="20819"/>
                    </a:lnTo>
                    <a:lnTo>
                      <a:pt x="3756" y="16964"/>
                    </a:lnTo>
                    <a:lnTo>
                      <a:pt x="3930" y="16392"/>
                    </a:lnTo>
                    <a:lnTo>
                      <a:pt x="4402" y="14900"/>
                    </a:lnTo>
                    <a:lnTo>
                      <a:pt x="4701" y="13880"/>
                    </a:lnTo>
                    <a:lnTo>
                      <a:pt x="4999" y="12736"/>
                    </a:lnTo>
                    <a:lnTo>
                      <a:pt x="5323" y="11467"/>
                    </a:lnTo>
                    <a:lnTo>
                      <a:pt x="5621" y="10149"/>
                    </a:lnTo>
                    <a:lnTo>
                      <a:pt x="5895" y="8781"/>
                    </a:lnTo>
                    <a:lnTo>
                      <a:pt x="6119" y="7413"/>
                    </a:lnTo>
                    <a:lnTo>
                      <a:pt x="6193" y="6717"/>
                    </a:lnTo>
                    <a:lnTo>
                      <a:pt x="6268" y="6070"/>
                    </a:lnTo>
                    <a:lnTo>
                      <a:pt x="6318" y="5398"/>
                    </a:lnTo>
                    <a:lnTo>
                      <a:pt x="6342" y="4776"/>
                    </a:lnTo>
                    <a:lnTo>
                      <a:pt x="6342" y="4155"/>
                    </a:lnTo>
                    <a:lnTo>
                      <a:pt x="6318" y="3583"/>
                    </a:lnTo>
                    <a:lnTo>
                      <a:pt x="6243" y="3035"/>
                    </a:lnTo>
                    <a:lnTo>
                      <a:pt x="6168" y="2513"/>
                    </a:lnTo>
                    <a:lnTo>
                      <a:pt x="6044" y="2040"/>
                    </a:lnTo>
                    <a:lnTo>
                      <a:pt x="5870" y="1618"/>
                    </a:lnTo>
                    <a:lnTo>
                      <a:pt x="5696" y="1220"/>
                    </a:lnTo>
                    <a:lnTo>
                      <a:pt x="5571" y="1046"/>
                    </a:lnTo>
                    <a:lnTo>
                      <a:pt x="5447" y="896"/>
                    </a:lnTo>
                    <a:lnTo>
                      <a:pt x="5198" y="623"/>
                    </a:lnTo>
                    <a:lnTo>
                      <a:pt x="4950" y="399"/>
                    </a:lnTo>
                    <a:lnTo>
                      <a:pt x="4676" y="225"/>
                    </a:lnTo>
                    <a:lnTo>
                      <a:pt x="4427" y="100"/>
                    </a:lnTo>
                    <a:lnTo>
                      <a:pt x="4179" y="26"/>
                    </a:lnTo>
                    <a:lnTo>
                      <a:pt x="3930" y="1"/>
                    </a:lnTo>
                    <a:close/>
                  </a:path>
                </a:pathLst>
              </a:cu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82;p15"/>
              <p:cNvSpPr/>
              <p:nvPr/>
            </p:nvSpPr>
            <p:spPr>
              <a:xfrm>
                <a:off x="1846395" y="2814976"/>
                <a:ext cx="131292" cy="429256"/>
              </a:xfrm>
              <a:custGeom>
                <a:avLst/>
                <a:gdLst/>
                <a:ahLst/>
                <a:cxnLst/>
                <a:rect l="l" t="t" r="r" b="b"/>
                <a:pathLst>
                  <a:path w="6368" h="20820" extrusionOk="0">
                    <a:moveTo>
                      <a:pt x="2413" y="1"/>
                    </a:moveTo>
                    <a:lnTo>
                      <a:pt x="2164" y="26"/>
                    </a:lnTo>
                    <a:lnTo>
                      <a:pt x="1915" y="100"/>
                    </a:lnTo>
                    <a:lnTo>
                      <a:pt x="1667" y="225"/>
                    </a:lnTo>
                    <a:lnTo>
                      <a:pt x="1418" y="399"/>
                    </a:lnTo>
                    <a:lnTo>
                      <a:pt x="1169" y="623"/>
                    </a:lnTo>
                    <a:lnTo>
                      <a:pt x="895" y="896"/>
                    </a:lnTo>
                    <a:lnTo>
                      <a:pt x="771" y="1046"/>
                    </a:lnTo>
                    <a:lnTo>
                      <a:pt x="672" y="1220"/>
                    </a:lnTo>
                    <a:lnTo>
                      <a:pt x="473" y="1618"/>
                    </a:lnTo>
                    <a:lnTo>
                      <a:pt x="323" y="2040"/>
                    </a:lnTo>
                    <a:lnTo>
                      <a:pt x="199" y="2513"/>
                    </a:lnTo>
                    <a:lnTo>
                      <a:pt x="100" y="3035"/>
                    </a:lnTo>
                    <a:lnTo>
                      <a:pt x="50" y="3583"/>
                    </a:lnTo>
                    <a:lnTo>
                      <a:pt x="25" y="4155"/>
                    </a:lnTo>
                    <a:lnTo>
                      <a:pt x="0" y="4776"/>
                    </a:lnTo>
                    <a:lnTo>
                      <a:pt x="25" y="5398"/>
                    </a:lnTo>
                    <a:lnTo>
                      <a:pt x="75" y="6070"/>
                    </a:lnTo>
                    <a:lnTo>
                      <a:pt x="149" y="6717"/>
                    </a:lnTo>
                    <a:lnTo>
                      <a:pt x="224" y="7413"/>
                    </a:lnTo>
                    <a:lnTo>
                      <a:pt x="448" y="8781"/>
                    </a:lnTo>
                    <a:lnTo>
                      <a:pt x="721" y="10149"/>
                    </a:lnTo>
                    <a:lnTo>
                      <a:pt x="1020" y="11467"/>
                    </a:lnTo>
                    <a:lnTo>
                      <a:pt x="1343" y="12736"/>
                    </a:lnTo>
                    <a:lnTo>
                      <a:pt x="1642" y="13880"/>
                    </a:lnTo>
                    <a:lnTo>
                      <a:pt x="1940" y="14900"/>
                    </a:lnTo>
                    <a:lnTo>
                      <a:pt x="2413" y="16392"/>
                    </a:lnTo>
                    <a:lnTo>
                      <a:pt x="2587" y="16964"/>
                    </a:lnTo>
                    <a:lnTo>
                      <a:pt x="5945" y="20819"/>
                    </a:lnTo>
                    <a:lnTo>
                      <a:pt x="6367" y="4354"/>
                    </a:lnTo>
                    <a:lnTo>
                      <a:pt x="6243" y="4080"/>
                    </a:lnTo>
                    <a:lnTo>
                      <a:pt x="5895" y="3359"/>
                    </a:lnTo>
                    <a:lnTo>
                      <a:pt x="5646" y="2886"/>
                    </a:lnTo>
                    <a:lnTo>
                      <a:pt x="5348" y="2389"/>
                    </a:lnTo>
                    <a:lnTo>
                      <a:pt x="5024" y="1891"/>
                    </a:lnTo>
                    <a:lnTo>
                      <a:pt x="4651" y="1394"/>
                    </a:lnTo>
                    <a:lnTo>
                      <a:pt x="4253" y="946"/>
                    </a:lnTo>
                    <a:lnTo>
                      <a:pt x="4054" y="747"/>
                    </a:lnTo>
                    <a:lnTo>
                      <a:pt x="3830" y="548"/>
                    </a:lnTo>
                    <a:lnTo>
                      <a:pt x="3607" y="399"/>
                    </a:lnTo>
                    <a:lnTo>
                      <a:pt x="3383" y="250"/>
                    </a:lnTo>
                    <a:lnTo>
                      <a:pt x="3134" y="125"/>
                    </a:lnTo>
                    <a:lnTo>
                      <a:pt x="2910" y="51"/>
                    </a:lnTo>
                    <a:lnTo>
                      <a:pt x="2661" y="1"/>
                    </a:lnTo>
                    <a:close/>
                  </a:path>
                </a:pathLst>
              </a:custGeom>
              <a:solidFill>
                <a:srgbClr val="B0B0B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83;p15"/>
              <p:cNvSpPr/>
              <p:nvPr/>
            </p:nvSpPr>
            <p:spPr>
              <a:xfrm>
                <a:off x="2155101" y="3728805"/>
                <a:ext cx="947683" cy="464121"/>
              </a:xfrm>
              <a:custGeom>
                <a:avLst/>
                <a:gdLst/>
                <a:ahLst/>
                <a:cxnLst/>
                <a:rect l="l" t="t" r="r" b="b"/>
                <a:pathLst>
                  <a:path w="45965" h="22511" extrusionOk="0">
                    <a:moveTo>
                      <a:pt x="1294" y="1"/>
                    </a:moveTo>
                    <a:lnTo>
                      <a:pt x="697" y="3682"/>
                    </a:lnTo>
                    <a:lnTo>
                      <a:pt x="348" y="5671"/>
                    </a:lnTo>
                    <a:lnTo>
                      <a:pt x="0" y="7661"/>
                    </a:lnTo>
                    <a:lnTo>
                      <a:pt x="1766" y="9751"/>
                    </a:lnTo>
                    <a:lnTo>
                      <a:pt x="3532" y="11815"/>
                    </a:lnTo>
                    <a:lnTo>
                      <a:pt x="5273" y="13755"/>
                    </a:lnTo>
                    <a:lnTo>
                      <a:pt x="6940" y="15571"/>
                    </a:lnTo>
                    <a:lnTo>
                      <a:pt x="8482" y="17187"/>
                    </a:lnTo>
                    <a:lnTo>
                      <a:pt x="9203" y="17909"/>
                    </a:lnTo>
                    <a:lnTo>
                      <a:pt x="9875" y="18555"/>
                    </a:lnTo>
                    <a:lnTo>
                      <a:pt x="10471" y="19127"/>
                    </a:lnTo>
                    <a:lnTo>
                      <a:pt x="11044" y="19600"/>
                    </a:lnTo>
                    <a:lnTo>
                      <a:pt x="11516" y="19998"/>
                    </a:lnTo>
                    <a:lnTo>
                      <a:pt x="11964" y="20296"/>
                    </a:lnTo>
                    <a:lnTo>
                      <a:pt x="12337" y="20545"/>
                    </a:lnTo>
                    <a:lnTo>
                      <a:pt x="12760" y="20744"/>
                    </a:lnTo>
                    <a:lnTo>
                      <a:pt x="13183" y="20968"/>
                    </a:lnTo>
                    <a:lnTo>
                      <a:pt x="13605" y="21142"/>
                    </a:lnTo>
                    <a:lnTo>
                      <a:pt x="14053" y="21316"/>
                    </a:lnTo>
                    <a:lnTo>
                      <a:pt x="14501" y="21465"/>
                    </a:lnTo>
                    <a:lnTo>
                      <a:pt x="15396" y="21739"/>
                    </a:lnTo>
                    <a:lnTo>
                      <a:pt x="16316" y="21963"/>
                    </a:lnTo>
                    <a:lnTo>
                      <a:pt x="17237" y="22137"/>
                    </a:lnTo>
                    <a:lnTo>
                      <a:pt x="18132" y="22261"/>
                    </a:lnTo>
                    <a:lnTo>
                      <a:pt x="19003" y="22361"/>
                    </a:lnTo>
                    <a:lnTo>
                      <a:pt x="19823" y="22435"/>
                    </a:lnTo>
                    <a:lnTo>
                      <a:pt x="20570" y="22460"/>
                    </a:lnTo>
                    <a:lnTo>
                      <a:pt x="21241" y="22485"/>
                    </a:lnTo>
                    <a:lnTo>
                      <a:pt x="21838" y="22510"/>
                    </a:lnTo>
                    <a:lnTo>
                      <a:pt x="22659" y="22485"/>
                    </a:lnTo>
                    <a:lnTo>
                      <a:pt x="22982" y="22460"/>
                    </a:lnTo>
                    <a:lnTo>
                      <a:pt x="23281" y="22485"/>
                    </a:lnTo>
                    <a:lnTo>
                      <a:pt x="24126" y="22510"/>
                    </a:lnTo>
                    <a:lnTo>
                      <a:pt x="24698" y="22485"/>
                    </a:lnTo>
                    <a:lnTo>
                      <a:pt x="25370" y="22460"/>
                    </a:lnTo>
                    <a:lnTo>
                      <a:pt x="26141" y="22435"/>
                    </a:lnTo>
                    <a:lnTo>
                      <a:pt x="26937" y="22361"/>
                    </a:lnTo>
                    <a:lnTo>
                      <a:pt x="27807" y="22261"/>
                    </a:lnTo>
                    <a:lnTo>
                      <a:pt x="28703" y="22137"/>
                    </a:lnTo>
                    <a:lnTo>
                      <a:pt x="29623" y="21963"/>
                    </a:lnTo>
                    <a:lnTo>
                      <a:pt x="30543" y="21739"/>
                    </a:lnTo>
                    <a:lnTo>
                      <a:pt x="31464" y="21465"/>
                    </a:lnTo>
                    <a:lnTo>
                      <a:pt x="31911" y="21316"/>
                    </a:lnTo>
                    <a:lnTo>
                      <a:pt x="32334" y="21142"/>
                    </a:lnTo>
                    <a:lnTo>
                      <a:pt x="32782" y="20968"/>
                    </a:lnTo>
                    <a:lnTo>
                      <a:pt x="33205" y="20744"/>
                    </a:lnTo>
                    <a:lnTo>
                      <a:pt x="33603" y="20545"/>
                    </a:lnTo>
                    <a:lnTo>
                      <a:pt x="34001" y="20296"/>
                    </a:lnTo>
                    <a:lnTo>
                      <a:pt x="34423" y="19998"/>
                    </a:lnTo>
                    <a:lnTo>
                      <a:pt x="34921" y="19600"/>
                    </a:lnTo>
                    <a:lnTo>
                      <a:pt x="35468" y="19127"/>
                    </a:lnTo>
                    <a:lnTo>
                      <a:pt x="36090" y="18555"/>
                    </a:lnTo>
                    <a:lnTo>
                      <a:pt x="36737" y="17909"/>
                    </a:lnTo>
                    <a:lnTo>
                      <a:pt x="37458" y="17187"/>
                    </a:lnTo>
                    <a:lnTo>
                      <a:pt x="39000" y="15571"/>
                    </a:lnTo>
                    <a:lnTo>
                      <a:pt x="40666" y="13755"/>
                    </a:lnTo>
                    <a:lnTo>
                      <a:pt x="42407" y="11815"/>
                    </a:lnTo>
                    <a:lnTo>
                      <a:pt x="44173" y="9751"/>
                    </a:lnTo>
                    <a:lnTo>
                      <a:pt x="45964" y="7661"/>
                    </a:lnTo>
                    <a:lnTo>
                      <a:pt x="45591" y="5671"/>
                    </a:lnTo>
                    <a:lnTo>
                      <a:pt x="45243" y="3682"/>
                    </a:lnTo>
                    <a:lnTo>
                      <a:pt x="44646" y="1"/>
                    </a:lnTo>
                    <a:lnTo>
                      <a:pt x="43029" y="1891"/>
                    </a:lnTo>
                    <a:lnTo>
                      <a:pt x="41437" y="3707"/>
                    </a:lnTo>
                    <a:lnTo>
                      <a:pt x="39871" y="5423"/>
                    </a:lnTo>
                    <a:lnTo>
                      <a:pt x="38403" y="6990"/>
                    </a:lnTo>
                    <a:lnTo>
                      <a:pt x="37060" y="8383"/>
                    </a:lnTo>
                    <a:lnTo>
                      <a:pt x="36438" y="9004"/>
                    </a:lnTo>
                    <a:lnTo>
                      <a:pt x="35841" y="9576"/>
                    </a:lnTo>
                    <a:lnTo>
                      <a:pt x="35319" y="10049"/>
                    </a:lnTo>
                    <a:lnTo>
                      <a:pt x="34821" y="10472"/>
                    </a:lnTo>
                    <a:lnTo>
                      <a:pt x="34374" y="10820"/>
                    </a:lnTo>
                    <a:lnTo>
                      <a:pt x="34001" y="11094"/>
                    </a:lnTo>
                    <a:lnTo>
                      <a:pt x="33603" y="11342"/>
                    </a:lnTo>
                    <a:lnTo>
                      <a:pt x="33205" y="11541"/>
                    </a:lnTo>
                    <a:lnTo>
                      <a:pt x="32782" y="11740"/>
                    </a:lnTo>
                    <a:lnTo>
                      <a:pt x="32334" y="11939"/>
                    </a:lnTo>
                    <a:lnTo>
                      <a:pt x="31911" y="12113"/>
                    </a:lnTo>
                    <a:lnTo>
                      <a:pt x="31464" y="12263"/>
                    </a:lnTo>
                    <a:lnTo>
                      <a:pt x="30543" y="12536"/>
                    </a:lnTo>
                    <a:lnTo>
                      <a:pt x="29623" y="12760"/>
                    </a:lnTo>
                    <a:lnTo>
                      <a:pt x="28703" y="12934"/>
                    </a:lnTo>
                    <a:lnTo>
                      <a:pt x="27807" y="13059"/>
                    </a:lnTo>
                    <a:lnTo>
                      <a:pt x="26937" y="13158"/>
                    </a:lnTo>
                    <a:lnTo>
                      <a:pt x="26141" y="13233"/>
                    </a:lnTo>
                    <a:lnTo>
                      <a:pt x="25370" y="13258"/>
                    </a:lnTo>
                    <a:lnTo>
                      <a:pt x="24698" y="13282"/>
                    </a:lnTo>
                    <a:lnTo>
                      <a:pt x="23281" y="13282"/>
                    </a:lnTo>
                    <a:lnTo>
                      <a:pt x="22982" y="13258"/>
                    </a:lnTo>
                    <a:lnTo>
                      <a:pt x="22659" y="13282"/>
                    </a:lnTo>
                    <a:lnTo>
                      <a:pt x="21241" y="13282"/>
                    </a:lnTo>
                    <a:lnTo>
                      <a:pt x="20570" y="13258"/>
                    </a:lnTo>
                    <a:lnTo>
                      <a:pt x="19823" y="13233"/>
                    </a:lnTo>
                    <a:lnTo>
                      <a:pt x="19003" y="13158"/>
                    </a:lnTo>
                    <a:lnTo>
                      <a:pt x="18132" y="13059"/>
                    </a:lnTo>
                    <a:lnTo>
                      <a:pt x="17237" y="12934"/>
                    </a:lnTo>
                    <a:lnTo>
                      <a:pt x="16316" y="12760"/>
                    </a:lnTo>
                    <a:lnTo>
                      <a:pt x="15396" y="12536"/>
                    </a:lnTo>
                    <a:lnTo>
                      <a:pt x="14501" y="12263"/>
                    </a:lnTo>
                    <a:lnTo>
                      <a:pt x="14053" y="12113"/>
                    </a:lnTo>
                    <a:lnTo>
                      <a:pt x="13605" y="11939"/>
                    </a:lnTo>
                    <a:lnTo>
                      <a:pt x="13183" y="11740"/>
                    </a:lnTo>
                    <a:lnTo>
                      <a:pt x="12760" y="11541"/>
                    </a:lnTo>
                    <a:lnTo>
                      <a:pt x="12337" y="11342"/>
                    </a:lnTo>
                    <a:lnTo>
                      <a:pt x="11964" y="11094"/>
                    </a:lnTo>
                    <a:lnTo>
                      <a:pt x="11566" y="10820"/>
                    </a:lnTo>
                    <a:lnTo>
                      <a:pt x="11143" y="10472"/>
                    </a:lnTo>
                    <a:lnTo>
                      <a:pt x="10646" y="10049"/>
                    </a:lnTo>
                    <a:lnTo>
                      <a:pt x="10098" y="9576"/>
                    </a:lnTo>
                    <a:lnTo>
                      <a:pt x="9526" y="9004"/>
                    </a:lnTo>
                    <a:lnTo>
                      <a:pt x="8880" y="8383"/>
                    </a:lnTo>
                    <a:lnTo>
                      <a:pt x="7537" y="6990"/>
                    </a:lnTo>
                    <a:lnTo>
                      <a:pt x="6069" y="5423"/>
                    </a:lnTo>
                    <a:lnTo>
                      <a:pt x="4527" y="3707"/>
                    </a:lnTo>
                    <a:lnTo>
                      <a:pt x="2910" y="1891"/>
                    </a:lnTo>
                    <a:lnTo>
                      <a:pt x="1294" y="1"/>
                    </a:lnTo>
                    <a:close/>
                  </a:path>
                </a:pathLst>
              </a:cu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84;p15"/>
              <p:cNvSpPr/>
              <p:nvPr/>
            </p:nvSpPr>
            <p:spPr>
              <a:xfrm>
                <a:off x="2097661" y="2136021"/>
                <a:ext cx="1062049" cy="738993"/>
              </a:xfrm>
              <a:custGeom>
                <a:avLst/>
                <a:gdLst/>
                <a:ahLst/>
                <a:cxnLst/>
                <a:rect l="l" t="t" r="r" b="b"/>
                <a:pathLst>
                  <a:path w="51512" h="35843" extrusionOk="0">
                    <a:moveTo>
                      <a:pt x="24450" y="1"/>
                    </a:moveTo>
                    <a:lnTo>
                      <a:pt x="23530" y="51"/>
                    </a:lnTo>
                    <a:lnTo>
                      <a:pt x="22410" y="125"/>
                    </a:lnTo>
                    <a:lnTo>
                      <a:pt x="21067" y="274"/>
                    </a:lnTo>
                    <a:lnTo>
                      <a:pt x="20346" y="399"/>
                    </a:lnTo>
                    <a:lnTo>
                      <a:pt x="19600" y="523"/>
                    </a:lnTo>
                    <a:lnTo>
                      <a:pt x="18804" y="672"/>
                    </a:lnTo>
                    <a:lnTo>
                      <a:pt x="17983" y="847"/>
                    </a:lnTo>
                    <a:lnTo>
                      <a:pt x="17162" y="1046"/>
                    </a:lnTo>
                    <a:lnTo>
                      <a:pt x="16292" y="1269"/>
                    </a:lnTo>
                    <a:lnTo>
                      <a:pt x="15421" y="1543"/>
                    </a:lnTo>
                    <a:lnTo>
                      <a:pt x="14526" y="1841"/>
                    </a:lnTo>
                    <a:lnTo>
                      <a:pt x="13606" y="2190"/>
                    </a:lnTo>
                    <a:lnTo>
                      <a:pt x="12710" y="2563"/>
                    </a:lnTo>
                    <a:lnTo>
                      <a:pt x="11790" y="2986"/>
                    </a:lnTo>
                    <a:lnTo>
                      <a:pt x="10895" y="3433"/>
                    </a:lnTo>
                    <a:lnTo>
                      <a:pt x="9974" y="3931"/>
                    </a:lnTo>
                    <a:lnTo>
                      <a:pt x="9079" y="4478"/>
                    </a:lnTo>
                    <a:lnTo>
                      <a:pt x="8208" y="5100"/>
                    </a:lnTo>
                    <a:lnTo>
                      <a:pt x="7338" y="5746"/>
                    </a:lnTo>
                    <a:lnTo>
                      <a:pt x="6492" y="6443"/>
                    </a:lnTo>
                    <a:lnTo>
                      <a:pt x="5671" y="7189"/>
                    </a:lnTo>
                    <a:lnTo>
                      <a:pt x="5273" y="7587"/>
                    </a:lnTo>
                    <a:lnTo>
                      <a:pt x="4875" y="8010"/>
                    </a:lnTo>
                    <a:lnTo>
                      <a:pt x="4478" y="8433"/>
                    </a:lnTo>
                    <a:lnTo>
                      <a:pt x="4104" y="8880"/>
                    </a:lnTo>
                    <a:lnTo>
                      <a:pt x="3731" y="9328"/>
                    </a:lnTo>
                    <a:lnTo>
                      <a:pt x="3383" y="9801"/>
                    </a:lnTo>
                    <a:lnTo>
                      <a:pt x="3010" y="10298"/>
                    </a:lnTo>
                    <a:lnTo>
                      <a:pt x="2687" y="10796"/>
                    </a:lnTo>
                    <a:lnTo>
                      <a:pt x="2339" y="11318"/>
                    </a:lnTo>
                    <a:lnTo>
                      <a:pt x="2040" y="11865"/>
                    </a:lnTo>
                    <a:lnTo>
                      <a:pt x="1717" y="12412"/>
                    </a:lnTo>
                    <a:lnTo>
                      <a:pt x="1418" y="12984"/>
                    </a:lnTo>
                    <a:lnTo>
                      <a:pt x="1070" y="13755"/>
                    </a:lnTo>
                    <a:lnTo>
                      <a:pt x="772" y="14502"/>
                    </a:lnTo>
                    <a:lnTo>
                      <a:pt x="523" y="15273"/>
                    </a:lnTo>
                    <a:lnTo>
                      <a:pt x="299" y="16019"/>
                    </a:lnTo>
                    <a:lnTo>
                      <a:pt x="150" y="16765"/>
                    </a:lnTo>
                    <a:lnTo>
                      <a:pt x="50" y="17536"/>
                    </a:lnTo>
                    <a:lnTo>
                      <a:pt x="1" y="18282"/>
                    </a:lnTo>
                    <a:lnTo>
                      <a:pt x="25" y="19028"/>
                    </a:lnTo>
                    <a:lnTo>
                      <a:pt x="75" y="19774"/>
                    </a:lnTo>
                    <a:lnTo>
                      <a:pt x="175" y="20496"/>
                    </a:lnTo>
                    <a:lnTo>
                      <a:pt x="324" y="21242"/>
                    </a:lnTo>
                    <a:lnTo>
                      <a:pt x="548" y="21963"/>
                    </a:lnTo>
                    <a:lnTo>
                      <a:pt x="796" y="22685"/>
                    </a:lnTo>
                    <a:lnTo>
                      <a:pt x="1120" y="23431"/>
                    </a:lnTo>
                    <a:lnTo>
                      <a:pt x="1468" y="24127"/>
                    </a:lnTo>
                    <a:lnTo>
                      <a:pt x="1891" y="24848"/>
                    </a:lnTo>
                    <a:lnTo>
                      <a:pt x="2289" y="25445"/>
                    </a:lnTo>
                    <a:lnTo>
                      <a:pt x="2687" y="26017"/>
                    </a:lnTo>
                    <a:lnTo>
                      <a:pt x="3134" y="26589"/>
                    </a:lnTo>
                    <a:lnTo>
                      <a:pt x="3607" y="27162"/>
                    </a:lnTo>
                    <a:lnTo>
                      <a:pt x="4129" y="27709"/>
                    </a:lnTo>
                    <a:lnTo>
                      <a:pt x="4652" y="28231"/>
                    </a:lnTo>
                    <a:lnTo>
                      <a:pt x="5199" y="28753"/>
                    </a:lnTo>
                    <a:lnTo>
                      <a:pt x="5796" y="29251"/>
                    </a:lnTo>
                    <a:lnTo>
                      <a:pt x="6393" y="29748"/>
                    </a:lnTo>
                    <a:lnTo>
                      <a:pt x="7039" y="30221"/>
                    </a:lnTo>
                    <a:lnTo>
                      <a:pt x="7686" y="30669"/>
                    </a:lnTo>
                    <a:lnTo>
                      <a:pt x="8358" y="31116"/>
                    </a:lnTo>
                    <a:lnTo>
                      <a:pt x="9054" y="31564"/>
                    </a:lnTo>
                    <a:lnTo>
                      <a:pt x="9750" y="31962"/>
                    </a:lnTo>
                    <a:lnTo>
                      <a:pt x="10472" y="32360"/>
                    </a:lnTo>
                    <a:lnTo>
                      <a:pt x="11218" y="32733"/>
                    </a:lnTo>
                    <a:lnTo>
                      <a:pt x="11989" y="33081"/>
                    </a:lnTo>
                    <a:lnTo>
                      <a:pt x="12760" y="33429"/>
                    </a:lnTo>
                    <a:lnTo>
                      <a:pt x="13556" y="33753"/>
                    </a:lnTo>
                    <a:lnTo>
                      <a:pt x="14352" y="34051"/>
                    </a:lnTo>
                    <a:lnTo>
                      <a:pt x="15148" y="34325"/>
                    </a:lnTo>
                    <a:lnTo>
                      <a:pt x="15969" y="34574"/>
                    </a:lnTo>
                    <a:lnTo>
                      <a:pt x="16814" y="34797"/>
                    </a:lnTo>
                    <a:lnTo>
                      <a:pt x="17635" y="35021"/>
                    </a:lnTo>
                    <a:lnTo>
                      <a:pt x="18481" y="35195"/>
                    </a:lnTo>
                    <a:lnTo>
                      <a:pt x="19326" y="35369"/>
                    </a:lnTo>
                    <a:lnTo>
                      <a:pt x="20197" y="35519"/>
                    </a:lnTo>
                    <a:lnTo>
                      <a:pt x="21042" y="35618"/>
                    </a:lnTo>
                    <a:lnTo>
                      <a:pt x="21888" y="35718"/>
                    </a:lnTo>
                    <a:lnTo>
                      <a:pt x="22759" y="35792"/>
                    </a:lnTo>
                    <a:lnTo>
                      <a:pt x="23629" y="35817"/>
                    </a:lnTo>
                    <a:lnTo>
                      <a:pt x="24475" y="35842"/>
                    </a:lnTo>
                    <a:lnTo>
                      <a:pt x="25097" y="35817"/>
                    </a:lnTo>
                    <a:lnTo>
                      <a:pt x="25694" y="35817"/>
                    </a:lnTo>
                    <a:lnTo>
                      <a:pt x="25768" y="35792"/>
                    </a:lnTo>
                    <a:lnTo>
                      <a:pt x="25843" y="35817"/>
                    </a:lnTo>
                    <a:lnTo>
                      <a:pt x="26440" y="35817"/>
                    </a:lnTo>
                    <a:lnTo>
                      <a:pt x="27037" y="35842"/>
                    </a:lnTo>
                    <a:lnTo>
                      <a:pt x="27907" y="35817"/>
                    </a:lnTo>
                    <a:lnTo>
                      <a:pt x="28753" y="35792"/>
                    </a:lnTo>
                    <a:lnTo>
                      <a:pt x="29623" y="35718"/>
                    </a:lnTo>
                    <a:lnTo>
                      <a:pt x="30469" y="35618"/>
                    </a:lnTo>
                    <a:lnTo>
                      <a:pt x="31340" y="35519"/>
                    </a:lnTo>
                    <a:lnTo>
                      <a:pt x="32185" y="35369"/>
                    </a:lnTo>
                    <a:lnTo>
                      <a:pt x="33031" y="35195"/>
                    </a:lnTo>
                    <a:lnTo>
                      <a:pt x="33877" y="35021"/>
                    </a:lnTo>
                    <a:lnTo>
                      <a:pt x="34722" y="34797"/>
                    </a:lnTo>
                    <a:lnTo>
                      <a:pt x="35543" y="34574"/>
                    </a:lnTo>
                    <a:lnTo>
                      <a:pt x="36364" y="34325"/>
                    </a:lnTo>
                    <a:lnTo>
                      <a:pt x="37185" y="34051"/>
                    </a:lnTo>
                    <a:lnTo>
                      <a:pt x="37981" y="33753"/>
                    </a:lnTo>
                    <a:lnTo>
                      <a:pt x="38752" y="33429"/>
                    </a:lnTo>
                    <a:lnTo>
                      <a:pt x="39523" y="33081"/>
                    </a:lnTo>
                    <a:lnTo>
                      <a:pt x="40294" y="32733"/>
                    </a:lnTo>
                    <a:lnTo>
                      <a:pt x="41040" y="32360"/>
                    </a:lnTo>
                    <a:lnTo>
                      <a:pt x="41761" y="31962"/>
                    </a:lnTo>
                    <a:lnTo>
                      <a:pt x="42482" y="31564"/>
                    </a:lnTo>
                    <a:lnTo>
                      <a:pt x="43179" y="31116"/>
                    </a:lnTo>
                    <a:lnTo>
                      <a:pt x="43850" y="30693"/>
                    </a:lnTo>
                    <a:lnTo>
                      <a:pt x="44497" y="30221"/>
                    </a:lnTo>
                    <a:lnTo>
                      <a:pt x="45119" y="29748"/>
                    </a:lnTo>
                    <a:lnTo>
                      <a:pt x="45716" y="29251"/>
                    </a:lnTo>
                    <a:lnTo>
                      <a:pt x="46313" y="28753"/>
                    </a:lnTo>
                    <a:lnTo>
                      <a:pt x="46860" y="28231"/>
                    </a:lnTo>
                    <a:lnTo>
                      <a:pt x="47407" y="27709"/>
                    </a:lnTo>
                    <a:lnTo>
                      <a:pt x="47905" y="27162"/>
                    </a:lnTo>
                    <a:lnTo>
                      <a:pt x="48377" y="26589"/>
                    </a:lnTo>
                    <a:lnTo>
                      <a:pt x="48825" y="26017"/>
                    </a:lnTo>
                    <a:lnTo>
                      <a:pt x="49248" y="25445"/>
                    </a:lnTo>
                    <a:lnTo>
                      <a:pt x="49621" y="24848"/>
                    </a:lnTo>
                    <a:lnTo>
                      <a:pt x="50044" y="24152"/>
                    </a:lnTo>
                    <a:lnTo>
                      <a:pt x="50417" y="23431"/>
                    </a:lnTo>
                    <a:lnTo>
                      <a:pt x="50715" y="22709"/>
                    </a:lnTo>
                    <a:lnTo>
                      <a:pt x="50989" y="21963"/>
                    </a:lnTo>
                    <a:lnTo>
                      <a:pt x="51188" y="21242"/>
                    </a:lnTo>
                    <a:lnTo>
                      <a:pt x="51337" y="20496"/>
                    </a:lnTo>
                    <a:lnTo>
                      <a:pt x="51461" y="19774"/>
                    </a:lnTo>
                    <a:lnTo>
                      <a:pt x="51511" y="19028"/>
                    </a:lnTo>
                    <a:lnTo>
                      <a:pt x="51511" y="18282"/>
                    </a:lnTo>
                    <a:lnTo>
                      <a:pt x="51461" y="17536"/>
                    </a:lnTo>
                    <a:lnTo>
                      <a:pt x="51362" y="16765"/>
                    </a:lnTo>
                    <a:lnTo>
                      <a:pt x="51213" y="16019"/>
                    </a:lnTo>
                    <a:lnTo>
                      <a:pt x="51014" y="15273"/>
                    </a:lnTo>
                    <a:lnTo>
                      <a:pt x="50765" y="14502"/>
                    </a:lnTo>
                    <a:lnTo>
                      <a:pt x="50442" y="13755"/>
                    </a:lnTo>
                    <a:lnTo>
                      <a:pt x="50093" y="12984"/>
                    </a:lnTo>
                    <a:lnTo>
                      <a:pt x="49795" y="12412"/>
                    </a:lnTo>
                    <a:lnTo>
                      <a:pt x="49496" y="11865"/>
                    </a:lnTo>
                    <a:lnTo>
                      <a:pt x="49173" y="11318"/>
                    </a:lnTo>
                    <a:lnTo>
                      <a:pt x="48850" y="10796"/>
                    </a:lnTo>
                    <a:lnTo>
                      <a:pt x="48502" y="10298"/>
                    </a:lnTo>
                    <a:lnTo>
                      <a:pt x="48153" y="9801"/>
                    </a:lnTo>
                    <a:lnTo>
                      <a:pt x="47780" y="9328"/>
                    </a:lnTo>
                    <a:lnTo>
                      <a:pt x="47407" y="8880"/>
                    </a:lnTo>
                    <a:lnTo>
                      <a:pt x="47034" y="8433"/>
                    </a:lnTo>
                    <a:lnTo>
                      <a:pt x="46661" y="8010"/>
                    </a:lnTo>
                    <a:lnTo>
                      <a:pt x="46263" y="7587"/>
                    </a:lnTo>
                    <a:lnTo>
                      <a:pt x="45865" y="7189"/>
                    </a:lnTo>
                    <a:lnTo>
                      <a:pt x="45044" y="6443"/>
                    </a:lnTo>
                    <a:lnTo>
                      <a:pt x="44174" y="5746"/>
                    </a:lnTo>
                    <a:lnTo>
                      <a:pt x="43328" y="5100"/>
                    </a:lnTo>
                    <a:lnTo>
                      <a:pt x="42433" y="4478"/>
                    </a:lnTo>
                    <a:lnTo>
                      <a:pt x="41537" y="3931"/>
                    </a:lnTo>
                    <a:lnTo>
                      <a:pt x="40642" y="3433"/>
                    </a:lnTo>
                    <a:lnTo>
                      <a:pt x="39722" y="2986"/>
                    </a:lnTo>
                    <a:lnTo>
                      <a:pt x="38826" y="2563"/>
                    </a:lnTo>
                    <a:lnTo>
                      <a:pt x="37906" y="2190"/>
                    </a:lnTo>
                    <a:lnTo>
                      <a:pt x="37011" y="1841"/>
                    </a:lnTo>
                    <a:lnTo>
                      <a:pt x="36115" y="1543"/>
                    </a:lnTo>
                    <a:lnTo>
                      <a:pt x="35220" y="1269"/>
                    </a:lnTo>
                    <a:lnTo>
                      <a:pt x="34374" y="1046"/>
                    </a:lnTo>
                    <a:lnTo>
                      <a:pt x="33528" y="847"/>
                    </a:lnTo>
                    <a:lnTo>
                      <a:pt x="32708" y="672"/>
                    </a:lnTo>
                    <a:lnTo>
                      <a:pt x="31912" y="523"/>
                    </a:lnTo>
                    <a:lnTo>
                      <a:pt x="31166" y="399"/>
                    </a:lnTo>
                    <a:lnTo>
                      <a:pt x="30444" y="274"/>
                    </a:lnTo>
                    <a:lnTo>
                      <a:pt x="29126" y="125"/>
                    </a:lnTo>
                    <a:lnTo>
                      <a:pt x="27982" y="51"/>
                    </a:lnTo>
                    <a:lnTo>
                      <a:pt x="27062" y="1"/>
                    </a:lnTo>
                    <a:close/>
                  </a:path>
                </a:pathLst>
              </a:custGeom>
              <a:solidFill>
                <a:schemeClr val="bg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85;p15"/>
              <p:cNvSpPr/>
              <p:nvPr/>
            </p:nvSpPr>
            <p:spPr>
              <a:xfrm>
                <a:off x="2636107" y="2307826"/>
                <a:ext cx="421030" cy="461028"/>
              </a:xfrm>
              <a:custGeom>
                <a:avLst/>
                <a:gdLst/>
                <a:ahLst/>
                <a:cxnLst/>
                <a:rect l="l" t="t" r="r" b="b"/>
                <a:pathLst>
                  <a:path w="20421" h="22361" extrusionOk="0">
                    <a:moveTo>
                      <a:pt x="14874" y="0"/>
                    </a:moveTo>
                    <a:lnTo>
                      <a:pt x="14899" y="274"/>
                    </a:lnTo>
                    <a:lnTo>
                      <a:pt x="14899" y="572"/>
                    </a:lnTo>
                    <a:lnTo>
                      <a:pt x="14874" y="871"/>
                    </a:lnTo>
                    <a:lnTo>
                      <a:pt x="14799" y="1144"/>
                    </a:lnTo>
                    <a:lnTo>
                      <a:pt x="14725" y="1443"/>
                    </a:lnTo>
                    <a:lnTo>
                      <a:pt x="14625" y="1716"/>
                    </a:lnTo>
                    <a:lnTo>
                      <a:pt x="14526" y="1965"/>
                    </a:lnTo>
                    <a:lnTo>
                      <a:pt x="14377" y="2214"/>
                    </a:lnTo>
                    <a:lnTo>
                      <a:pt x="14153" y="2537"/>
                    </a:lnTo>
                    <a:lnTo>
                      <a:pt x="14775" y="2736"/>
                    </a:lnTo>
                    <a:lnTo>
                      <a:pt x="15347" y="2960"/>
                    </a:lnTo>
                    <a:lnTo>
                      <a:pt x="15919" y="3258"/>
                    </a:lnTo>
                    <a:lnTo>
                      <a:pt x="16441" y="3582"/>
                    </a:lnTo>
                    <a:lnTo>
                      <a:pt x="16938" y="3930"/>
                    </a:lnTo>
                    <a:lnTo>
                      <a:pt x="17411" y="4328"/>
                    </a:lnTo>
                    <a:lnTo>
                      <a:pt x="17834" y="4751"/>
                    </a:lnTo>
                    <a:lnTo>
                      <a:pt x="18207" y="5223"/>
                    </a:lnTo>
                    <a:lnTo>
                      <a:pt x="18257" y="5348"/>
                    </a:lnTo>
                    <a:lnTo>
                      <a:pt x="18257" y="5472"/>
                    </a:lnTo>
                    <a:lnTo>
                      <a:pt x="18232" y="5596"/>
                    </a:lnTo>
                    <a:lnTo>
                      <a:pt x="18132" y="5721"/>
                    </a:lnTo>
                    <a:lnTo>
                      <a:pt x="18033" y="5771"/>
                    </a:lnTo>
                    <a:lnTo>
                      <a:pt x="17834" y="5771"/>
                    </a:lnTo>
                    <a:lnTo>
                      <a:pt x="17759" y="5746"/>
                    </a:lnTo>
                    <a:lnTo>
                      <a:pt x="17685" y="5696"/>
                    </a:lnTo>
                    <a:lnTo>
                      <a:pt x="17635" y="5621"/>
                    </a:lnTo>
                    <a:lnTo>
                      <a:pt x="17262" y="5198"/>
                    </a:lnTo>
                    <a:lnTo>
                      <a:pt x="16864" y="4776"/>
                    </a:lnTo>
                    <a:lnTo>
                      <a:pt x="16416" y="4403"/>
                    </a:lnTo>
                    <a:lnTo>
                      <a:pt x="15919" y="4079"/>
                    </a:lnTo>
                    <a:lnTo>
                      <a:pt x="15396" y="3781"/>
                    </a:lnTo>
                    <a:lnTo>
                      <a:pt x="14849" y="3507"/>
                    </a:lnTo>
                    <a:lnTo>
                      <a:pt x="14252" y="3308"/>
                    </a:lnTo>
                    <a:lnTo>
                      <a:pt x="13655" y="3134"/>
                    </a:lnTo>
                    <a:lnTo>
                      <a:pt x="13158" y="3607"/>
                    </a:lnTo>
                    <a:lnTo>
                      <a:pt x="12660" y="4079"/>
                    </a:lnTo>
                    <a:lnTo>
                      <a:pt x="12461" y="4253"/>
                    </a:lnTo>
                    <a:lnTo>
                      <a:pt x="11989" y="4676"/>
                    </a:lnTo>
                    <a:lnTo>
                      <a:pt x="11566" y="5149"/>
                    </a:lnTo>
                    <a:lnTo>
                      <a:pt x="11367" y="5373"/>
                    </a:lnTo>
                    <a:lnTo>
                      <a:pt x="11168" y="5646"/>
                    </a:lnTo>
                    <a:lnTo>
                      <a:pt x="11019" y="5895"/>
                    </a:lnTo>
                    <a:lnTo>
                      <a:pt x="10895" y="6169"/>
                    </a:lnTo>
                    <a:lnTo>
                      <a:pt x="10820" y="6367"/>
                    </a:lnTo>
                    <a:lnTo>
                      <a:pt x="10770" y="6591"/>
                    </a:lnTo>
                    <a:lnTo>
                      <a:pt x="10696" y="7014"/>
                    </a:lnTo>
                    <a:lnTo>
                      <a:pt x="10646" y="7462"/>
                    </a:lnTo>
                    <a:lnTo>
                      <a:pt x="10621" y="7934"/>
                    </a:lnTo>
                    <a:lnTo>
                      <a:pt x="10621" y="8009"/>
                    </a:lnTo>
                    <a:lnTo>
                      <a:pt x="11143" y="8059"/>
                    </a:lnTo>
                    <a:lnTo>
                      <a:pt x="11666" y="8158"/>
                    </a:lnTo>
                    <a:lnTo>
                      <a:pt x="12188" y="8332"/>
                    </a:lnTo>
                    <a:lnTo>
                      <a:pt x="12660" y="8531"/>
                    </a:lnTo>
                    <a:lnTo>
                      <a:pt x="13108" y="8805"/>
                    </a:lnTo>
                    <a:lnTo>
                      <a:pt x="13506" y="9103"/>
                    </a:lnTo>
                    <a:lnTo>
                      <a:pt x="13705" y="9278"/>
                    </a:lnTo>
                    <a:lnTo>
                      <a:pt x="13879" y="9477"/>
                    </a:lnTo>
                    <a:lnTo>
                      <a:pt x="14053" y="9651"/>
                    </a:lnTo>
                    <a:lnTo>
                      <a:pt x="14203" y="9874"/>
                    </a:lnTo>
                    <a:lnTo>
                      <a:pt x="14277" y="9999"/>
                    </a:lnTo>
                    <a:lnTo>
                      <a:pt x="14277" y="10123"/>
                    </a:lnTo>
                    <a:lnTo>
                      <a:pt x="14227" y="10272"/>
                    </a:lnTo>
                    <a:lnTo>
                      <a:pt x="14128" y="10372"/>
                    </a:lnTo>
                    <a:lnTo>
                      <a:pt x="14028" y="10422"/>
                    </a:lnTo>
                    <a:lnTo>
                      <a:pt x="13854" y="10422"/>
                    </a:lnTo>
                    <a:lnTo>
                      <a:pt x="13755" y="10397"/>
                    </a:lnTo>
                    <a:lnTo>
                      <a:pt x="13705" y="10347"/>
                    </a:lnTo>
                    <a:lnTo>
                      <a:pt x="13630" y="10272"/>
                    </a:lnTo>
                    <a:lnTo>
                      <a:pt x="13357" y="9949"/>
                    </a:lnTo>
                    <a:lnTo>
                      <a:pt x="13034" y="9651"/>
                    </a:lnTo>
                    <a:lnTo>
                      <a:pt x="12685" y="9377"/>
                    </a:lnTo>
                    <a:lnTo>
                      <a:pt x="12312" y="9153"/>
                    </a:lnTo>
                    <a:lnTo>
                      <a:pt x="11914" y="8979"/>
                    </a:lnTo>
                    <a:lnTo>
                      <a:pt x="11467" y="8855"/>
                    </a:lnTo>
                    <a:lnTo>
                      <a:pt x="11044" y="8755"/>
                    </a:lnTo>
                    <a:lnTo>
                      <a:pt x="10571" y="8705"/>
                    </a:lnTo>
                    <a:lnTo>
                      <a:pt x="10546" y="9054"/>
                    </a:lnTo>
                    <a:lnTo>
                      <a:pt x="10472" y="9427"/>
                    </a:lnTo>
                    <a:lnTo>
                      <a:pt x="10397" y="9750"/>
                    </a:lnTo>
                    <a:lnTo>
                      <a:pt x="10273" y="10049"/>
                    </a:lnTo>
                    <a:lnTo>
                      <a:pt x="10123" y="10347"/>
                    </a:lnTo>
                    <a:lnTo>
                      <a:pt x="9949" y="10646"/>
                    </a:lnTo>
                    <a:lnTo>
                      <a:pt x="9750" y="10919"/>
                    </a:lnTo>
                    <a:lnTo>
                      <a:pt x="9527" y="11193"/>
                    </a:lnTo>
                    <a:lnTo>
                      <a:pt x="9278" y="11466"/>
                    </a:lnTo>
                    <a:lnTo>
                      <a:pt x="9029" y="11715"/>
                    </a:lnTo>
                    <a:lnTo>
                      <a:pt x="9228" y="12063"/>
                    </a:lnTo>
                    <a:lnTo>
                      <a:pt x="9452" y="12411"/>
                    </a:lnTo>
                    <a:lnTo>
                      <a:pt x="9726" y="12735"/>
                    </a:lnTo>
                    <a:lnTo>
                      <a:pt x="10024" y="13033"/>
                    </a:lnTo>
                    <a:lnTo>
                      <a:pt x="10347" y="13332"/>
                    </a:lnTo>
                    <a:lnTo>
                      <a:pt x="10696" y="13580"/>
                    </a:lnTo>
                    <a:lnTo>
                      <a:pt x="11069" y="13829"/>
                    </a:lnTo>
                    <a:lnTo>
                      <a:pt x="11467" y="14028"/>
                    </a:lnTo>
                    <a:lnTo>
                      <a:pt x="11591" y="14128"/>
                    </a:lnTo>
                    <a:lnTo>
                      <a:pt x="11666" y="14252"/>
                    </a:lnTo>
                    <a:lnTo>
                      <a:pt x="11666" y="14376"/>
                    </a:lnTo>
                    <a:lnTo>
                      <a:pt x="11641" y="14526"/>
                    </a:lnTo>
                    <a:lnTo>
                      <a:pt x="11591" y="14600"/>
                    </a:lnTo>
                    <a:lnTo>
                      <a:pt x="11516" y="14675"/>
                    </a:lnTo>
                    <a:lnTo>
                      <a:pt x="11417" y="14700"/>
                    </a:lnTo>
                    <a:lnTo>
                      <a:pt x="11317" y="14725"/>
                    </a:lnTo>
                    <a:lnTo>
                      <a:pt x="11243" y="14700"/>
                    </a:lnTo>
                    <a:lnTo>
                      <a:pt x="11168" y="14675"/>
                    </a:lnTo>
                    <a:lnTo>
                      <a:pt x="10745" y="14451"/>
                    </a:lnTo>
                    <a:lnTo>
                      <a:pt x="10322" y="14202"/>
                    </a:lnTo>
                    <a:lnTo>
                      <a:pt x="9949" y="13904"/>
                    </a:lnTo>
                    <a:lnTo>
                      <a:pt x="9576" y="13605"/>
                    </a:lnTo>
                    <a:lnTo>
                      <a:pt x="9253" y="13257"/>
                    </a:lnTo>
                    <a:lnTo>
                      <a:pt x="8954" y="12909"/>
                    </a:lnTo>
                    <a:lnTo>
                      <a:pt x="8681" y="12536"/>
                    </a:lnTo>
                    <a:lnTo>
                      <a:pt x="8457" y="12138"/>
                    </a:lnTo>
                    <a:lnTo>
                      <a:pt x="8159" y="12337"/>
                    </a:lnTo>
                    <a:lnTo>
                      <a:pt x="7835" y="12511"/>
                    </a:lnTo>
                    <a:lnTo>
                      <a:pt x="7537" y="12660"/>
                    </a:lnTo>
                    <a:lnTo>
                      <a:pt x="7213" y="12785"/>
                    </a:lnTo>
                    <a:lnTo>
                      <a:pt x="6865" y="12909"/>
                    </a:lnTo>
                    <a:lnTo>
                      <a:pt x="6517" y="13008"/>
                    </a:lnTo>
                    <a:lnTo>
                      <a:pt x="6169" y="13083"/>
                    </a:lnTo>
                    <a:lnTo>
                      <a:pt x="5821" y="13133"/>
                    </a:lnTo>
                    <a:lnTo>
                      <a:pt x="5721" y="13307"/>
                    </a:lnTo>
                    <a:lnTo>
                      <a:pt x="5597" y="13481"/>
                    </a:lnTo>
                    <a:lnTo>
                      <a:pt x="5447" y="13655"/>
                    </a:lnTo>
                    <a:lnTo>
                      <a:pt x="5298" y="13804"/>
                    </a:lnTo>
                    <a:lnTo>
                      <a:pt x="5124" y="13954"/>
                    </a:lnTo>
                    <a:lnTo>
                      <a:pt x="4950" y="14103"/>
                    </a:lnTo>
                    <a:lnTo>
                      <a:pt x="4751" y="14227"/>
                    </a:lnTo>
                    <a:lnTo>
                      <a:pt x="4527" y="14327"/>
                    </a:lnTo>
                    <a:lnTo>
                      <a:pt x="4104" y="14501"/>
                    </a:lnTo>
                    <a:lnTo>
                      <a:pt x="3632" y="14625"/>
                    </a:lnTo>
                    <a:lnTo>
                      <a:pt x="3134" y="14700"/>
                    </a:lnTo>
                    <a:lnTo>
                      <a:pt x="2612" y="14725"/>
                    </a:lnTo>
                    <a:lnTo>
                      <a:pt x="2139" y="14725"/>
                    </a:lnTo>
                    <a:lnTo>
                      <a:pt x="1791" y="14700"/>
                    </a:lnTo>
                    <a:lnTo>
                      <a:pt x="1443" y="14650"/>
                    </a:lnTo>
                    <a:lnTo>
                      <a:pt x="1145" y="14575"/>
                    </a:lnTo>
                    <a:lnTo>
                      <a:pt x="821" y="14501"/>
                    </a:lnTo>
                    <a:lnTo>
                      <a:pt x="548" y="14401"/>
                    </a:lnTo>
                    <a:lnTo>
                      <a:pt x="274" y="14277"/>
                    </a:lnTo>
                    <a:lnTo>
                      <a:pt x="0" y="14153"/>
                    </a:lnTo>
                    <a:lnTo>
                      <a:pt x="0" y="14501"/>
                    </a:lnTo>
                    <a:lnTo>
                      <a:pt x="0" y="14849"/>
                    </a:lnTo>
                    <a:lnTo>
                      <a:pt x="25" y="15222"/>
                    </a:lnTo>
                    <a:lnTo>
                      <a:pt x="75" y="15570"/>
                    </a:lnTo>
                    <a:lnTo>
                      <a:pt x="150" y="15918"/>
                    </a:lnTo>
                    <a:lnTo>
                      <a:pt x="175" y="15943"/>
                    </a:lnTo>
                    <a:lnTo>
                      <a:pt x="349" y="16192"/>
                    </a:lnTo>
                    <a:lnTo>
                      <a:pt x="523" y="16441"/>
                    </a:lnTo>
                    <a:lnTo>
                      <a:pt x="722" y="16640"/>
                    </a:lnTo>
                    <a:lnTo>
                      <a:pt x="946" y="16864"/>
                    </a:lnTo>
                    <a:lnTo>
                      <a:pt x="1169" y="17038"/>
                    </a:lnTo>
                    <a:lnTo>
                      <a:pt x="1393" y="17212"/>
                    </a:lnTo>
                    <a:lnTo>
                      <a:pt x="1642" y="17386"/>
                    </a:lnTo>
                    <a:lnTo>
                      <a:pt x="1891" y="17510"/>
                    </a:lnTo>
                    <a:lnTo>
                      <a:pt x="2139" y="17635"/>
                    </a:lnTo>
                    <a:lnTo>
                      <a:pt x="2388" y="17734"/>
                    </a:lnTo>
                    <a:lnTo>
                      <a:pt x="2662" y="17834"/>
                    </a:lnTo>
                    <a:lnTo>
                      <a:pt x="2910" y="17883"/>
                    </a:lnTo>
                    <a:lnTo>
                      <a:pt x="3184" y="17933"/>
                    </a:lnTo>
                    <a:lnTo>
                      <a:pt x="3458" y="17958"/>
                    </a:lnTo>
                    <a:lnTo>
                      <a:pt x="4129" y="17958"/>
                    </a:lnTo>
                    <a:lnTo>
                      <a:pt x="4229" y="18033"/>
                    </a:lnTo>
                    <a:lnTo>
                      <a:pt x="4328" y="18132"/>
                    </a:lnTo>
                    <a:lnTo>
                      <a:pt x="4378" y="18256"/>
                    </a:lnTo>
                    <a:lnTo>
                      <a:pt x="4353" y="18406"/>
                    </a:lnTo>
                    <a:lnTo>
                      <a:pt x="4303" y="18530"/>
                    </a:lnTo>
                    <a:lnTo>
                      <a:pt x="4204" y="18605"/>
                    </a:lnTo>
                    <a:lnTo>
                      <a:pt x="4055" y="18654"/>
                    </a:lnTo>
                    <a:lnTo>
                      <a:pt x="3607" y="18679"/>
                    </a:lnTo>
                    <a:lnTo>
                      <a:pt x="3209" y="18654"/>
                    </a:lnTo>
                    <a:lnTo>
                      <a:pt x="2836" y="18605"/>
                    </a:lnTo>
                    <a:lnTo>
                      <a:pt x="2463" y="18530"/>
                    </a:lnTo>
                    <a:lnTo>
                      <a:pt x="2115" y="18406"/>
                    </a:lnTo>
                    <a:lnTo>
                      <a:pt x="1741" y="18256"/>
                    </a:lnTo>
                    <a:lnTo>
                      <a:pt x="1393" y="18082"/>
                    </a:lnTo>
                    <a:lnTo>
                      <a:pt x="1070" y="17859"/>
                    </a:lnTo>
                    <a:lnTo>
                      <a:pt x="747" y="17610"/>
                    </a:lnTo>
                    <a:lnTo>
                      <a:pt x="995" y="18107"/>
                    </a:lnTo>
                    <a:lnTo>
                      <a:pt x="1294" y="18555"/>
                    </a:lnTo>
                    <a:lnTo>
                      <a:pt x="1617" y="19003"/>
                    </a:lnTo>
                    <a:lnTo>
                      <a:pt x="1965" y="19425"/>
                    </a:lnTo>
                    <a:lnTo>
                      <a:pt x="2363" y="19823"/>
                    </a:lnTo>
                    <a:lnTo>
                      <a:pt x="2786" y="20197"/>
                    </a:lnTo>
                    <a:lnTo>
                      <a:pt x="3234" y="20570"/>
                    </a:lnTo>
                    <a:lnTo>
                      <a:pt x="3706" y="20893"/>
                    </a:lnTo>
                    <a:lnTo>
                      <a:pt x="4179" y="21191"/>
                    </a:lnTo>
                    <a:lnTo>
                      <a:pt x="4701" y="21465"/>
                    </a:lnTo>
                    <a:lnTo>
                      <a:pt x="5248" y="21689"/>
                    </a:lnTo>
                    <a:lnTo>
                      <a:pt x="5796" y="21888"/>
                    </a:lnTo>
                    <a:lnTo>
                      <a:pt x="6368" y="22062"/>
                    </a:lnTo>
                    <a:lnTo>
                      <a:pt x="6940" y="22211"/>
                    </a:lnTo>
                    <a:lnTo>
                      <a:pt x="7562" y="22286"/>
                    </a:lnTo>
                    <a:lnTo>
                      <a:pt x="8159" y="22360"/>
                    </a:lnTo>
                    <a:lnTo>
                      <a:pt x="8208" y="22360"/>
                    </a:lnTo>
                    <a:lnTo>
                      <a:pt x="8034" y="22211"/>
                    </a:lnTo>
                    <a:lnTo>
                      <a:pt x="7885" y="22087"/>
                    </a:lnTo>
                    <a:lnTo>
                      <a:pt x="7711" y="21838"/>
                    </a:lnTo>
                    <a:lnTo>
                      <a:pt x="7562" y="21589"/>
                    </a:lnTo>
                    <a:lnTo>
                      <a:pt x="7462" y="21341"/>
                    </a:lnTo>
                    <a:lnTo>
                      <a:pt x="7388" y="21067"/>
                    </a:lnTo>
                    <a:lnTo>
                      <a:pt x="7338" y="20793"/>
                    </a:lnTo>
                    <a:lnTo>
                      <a:pt x="7338" y="20520"/>
                    </a:lnTo>
                    <a:lnTo>
                      <a:pt x="7363" y="20246"/>
                    </a:lnTo>
                    <a:lnTo>
                      <a:pt x="7437" y="19973"/>
                    </a:lnTo>
                    <a:lnTo>
                      <a:pt x="7512" y="19848"/>
                    </a:lnTo>
                    <a:lnTo>
                      <a:pt x="7611" y="19749"/>
                    </a:lnTo>
                    <a:lnTo>
                      <a:pt x="7736" y="19724"/>
                    </a:lnTo>
                    <a:lnTo>
                      <a:pt x="7810" y="19724"/>
                    </a:lnTo>
                    <a:lnTo>
                      <a:pt x="7885" y="19749"/>
                    </a:lnTo>
                    <a:lnTo>
                      <a:pt x="8009" y="19799"/>
                    </a:lnTo>
                    <a:lnTo>
                      <a:pt x="8084" y="19923"/>
                    </a:lnTo>
                    <a:lnTo>
                      <a:pt x="8134" y="20047"/>
                    </a:lnTo>
                    <a:lnTo>
                      <a:pt x="8109" y="20172"/>
                    </a:lnTo>
                    <a:lnTo>
                      <a:pt x="8059" y="20371"/>
                    </a:lnTo>
                    <a:lnTo>
                      <a:pt x="8059" y="20545"/>
                    </a:lnTo>
                    <a:lnTo>
                      <a:pt x="8059" y="20744"/>
                    </a:lnTo>
                    <a:lnTo>
                      <a:pt x="8084" y="20918"/>
                    </a:lnTo>
                    <a:lnTo>
                      <a:pt x="8134" y="21117"/>
                    </a:lnTo>
                    <a:lnTo>
                      <a:pt x="8208" y="21291"/>
                    </a:lnTo>
                    <a:lnTo>
                      <a:pt x="8308" y="21440"/>
                    </a:lnTo>
                    <a:lnTo>
                      <a:pt x="8432" y="21614"/>
                    </a:lnTo>
                    <a:lnTo>
                      <a:pt x="8606" y="21788"/>
                    </a:lnTo>
                    <a:lnTo>
                      <a:pt x="8780" y="21913"/>
                    </a:lnTo>
                    <a:lnTo>
                      <a:pt x="8954" y="22012"/>
                    </a:lnTo>
                    <a:lnTo>
                      <a:pt x="9153" y="22112"/>
                    </a:lnTo>
                    <a:lnTo>
                      <a:pt x="9352" y="22161"/>
                    </a:lnTo>
                    <a:lnTo>
                      <a:pt x="9551" y="22211"/>
                    </a:lnTo>
                    <a:lnTo>
                      <a:pt x="9900" y="22261"/>
                    </a:lnTo>
                    <a:lnTo>
                      <a:pt x="10621" y="22137"/>
                    </a:lnTo>
                    <a:lnTo>
                      <a:pt x="11292" y="21962"/>
                    </a:lnTo>
                    <a:lnTo>
                      <a:pt x="11989" y="21739"/>
                    </a:lnTo>
                    <a:lnTo>
                      <a:pt x="12636" y="21490"/>
                    </a:lnTo>
                    <a:lnTo>
                      <a:pt x="13282" y="21191"/>
                    </a:lnTo>
                    <a:lnTo>
                      <a:pt x="13879" y="20843"/>
                    </a:lnTo>
                    <a:lnTo>
                      <a:pt x="14476" y="20445"/>
                    </a:lnTo>
                    <a:lnTo>
                      <a:pt x="15023" y="20022"/>
                    </a:lnTo>
                    <a:lnTo>
                      <a:pt x="14650" y="19948"/>
                    </a:lnTo>
                    <a:lnTo>
                      <a:pt x="14277" y="19873"/>
                    </a:lnTo>
                    <a:lnTo>
                      <a:pt x="13904" y="19749"/>
                    </a:lnTo>
                    <a:lnTo>
                      <a:pt x="13556" y="19624"/>
                    </a:lnTo>
                    <a:lnTo>
                      <a:pt x="13232" y="19450"/>
                    </a:lnTo>
                    <a:lnTo>
                      <a:pt x="12909" y="19251"/>
                    </a:lnTo>
                    <a:lnTo>
                      <a:pt x="12611" y="19052"/>
                    </a:lnTo>
                    <a:lnTo>
                      <a:pt x="12337" y="18804"/>
                    </a:lnTo>
                    <a:lnTo>
                      <a:pt x="12262" y="18704"/>
                    </a:lnTo>
                    <a:lnTo>
                      <a:pt x="12238" y="18555"/>
                    </a:lnTo>
                    <a:lnTo>
                      <a:pt x="12262" y="18431"/>
                    </a:lnTo>
                    <a:lnTo>
                      <a:pt x="12337" y="18306"/>
                    </a:lnTo>
                    <a:lnTo>
                      <a:pt x="12437" y="18232"/>
                    </a:lnTo>
                    <a:lnTo>
                      <a:pt x="12586" y="18207"/>
                    </a:lnTo>
                    <a:lnTo>
                      <a:pt x="12710" y="18232"/>
                    </a:lnTo>
                    <a:lnTo>
                      <a:pt x="12835" y="18281"/>
                    </a:lnTo>
                    <a:lnTo>
                      <a:pt x="13133" y="18555"/>
                    </a:lnTo>
                    <a:lnTo>
                      <a:pt x="13481" y="18779"/>
                    </a:lnTo>
                    <a:lnTo>
                      <a:pt x="13854" y="18953"/>
                    </a:lnTo>
                    <a:lnTo>
                      <a:pt x="14252" y="19127"/>
                    </a:lnTo>
                    <a:lnTo>
                      <a:pt x="14650" y="19227"/>
                    </a:lnTo>
                    <a:lnTo>
                      <a:pt x="15073" y="19326"/>
                    </a:lnTo>
                    <a:lnTo>
                      <a:pt x="15521" y="19351"/>
                    </a:lnTo>
                    <a:lnTo>
                      <a:pt x="16068" y="19351"/>
                    </a:lnTo>
                    <a:lnTo>
                      <a:pt x="16416" y="19227"/>
                    </a:lnTo>
                    <a:lnTo>
                      <a:pt x="16789" y="19077"/>
                    </a:lnTo>
                    <a:lnTo>
                      <a:pt x="17137" y="18903"/>
                    </a:lnTo>
                    <a:lnTo>
                      <a:pt x="17461" y="18704"/>
                    </a:lnTo>
                    <a:lnTo>
                      <a:pt x="17784" y="18505"/>
                    </a:lnTo>
                    <a:lnTo>
                      <a:pt x="18083" y="18306"/>
                    </a:lnTo>
                    <a:lnTo>
                      <a:pt x="18381" y="18058"/>
                    </a:lnTo>
                    <a:lnTo>
                      <a:pt x="18655" y="17834"/>
                    </a:lnTo>
                    <a:lnTo>
                      <a:pt x="18903" y="17560"/>
                    </a:lnTo>
                    <a:lnTo>
                      <a:pt x="19152" y="17311"/>
                    </a:lnTo>
                    <a:lnTo>
                      <a:pt x="19351" y="17038"/>
                    </a:lnTo>
                    <a:lnTo>
                      <a:pt x="19575" y="16739"/>
                    </a:lnTo>
                    <a:lnTo>
                      <a:pt x="19749" y="16441"/>
                    </a:lnTo>
                    <a:lnTo>
                      <a:pt x="19923" y="16142"/>
                    </a:lnTo>
                    <a:lnTo>
                      <a:pt x="20048" y="15819"/>
                    </a:lnTo>
                    <a:lnTo>
                      <a:pt x="20172" y="15496"/>
                    </a:lnTo>
                    <a:lnTo>
                      <a:pt x="20246" y="15247"/>
                    </a:lnTo>
                    <a:lnTo>
                      <a:pt x="20321" y="14998"/>
                    </a:lnTo>
                    <a:lnTo>
                      <a:pt x="20396" y="14476"/>
                    </a:lnTo>
                    <a:lnTo>
                      <a:pt x="20147" y="14700"/>
                    </a:lnTo>
                    <a:lnTo>
                      <a:pt x="19849" y="14899"/>
                    </a:lnTo>
                    <a:lnTo>
                      <a:pt x="19525" y="15098"/>
                    </a:lnTo>
                    <a:lnTo>
                      <a:pt x="19202" y="15247"/>
                    </a:lnTo>
                    <a:lnTo>
                      <a:pt x="18754" y="15421"/>
                    </a:lnTo>
                    <a:lnTo>
                      <a:pt x="18306" y="15521"/>
                    </a:lnTo>
                    <a:lnTo>
                      <a:pt x="17859" y="15595"/>
                    </a:lnTo>
                    <a:lnTo>
                      <a:pt x="17386" y="15620"/>
                    </a:lnTo>
                    <a:lnTo>
                      <a:pt x="17113" y="15620"/>
                    </a:lnTo>
                    <a:lnTo>
                      <a:pt x="16814" y="15570"/>
                    </a:lnTo>
                    <a:lnTo>
                      <a:pt x="16516" y="15545"/>
                    </a:lnTo>
                    <a:lnTo>
                      <a:pt x="16242" y="15471"/>
                    </a:lnTo>
                    <a:lnTo>
                      <a:pt x="16118" y="15396"/>
                    </a:lnTo>
                    <a:lnTo>
                      <a:pt x="16018" y="15297"/>
                    </a:lnTo>
                    <a:lnTo>
                      <a:pt x="15968" y="15172"/>
                    </a:lnTo>
                    <a:lnTo>
                      <a:pt x="15993" y="15023"/>
                    </a:lnTo>
                    <a:lnTo>
                      <a:pt x="16043" y="14899"/>
                    </a:lnTo>
                    <a:lnTo>
                      <a:pt x="16143" y="14824"/>
                    </a:lnTo>
                    <a:lnTo>
                      <a:pt x="16267" y="14774"/>
                    </a:lnTo>
                    <a:lnTo>
                      <a:pt x="16416" y="14774"/>
                    </a:lnTo>
                    <a:lnTo>
                      <a:pt x="16739" y="14849"/>
                    </a:lnTo>
                    <a:lnTo>
                      <a:pt x="17038" y="14899"/>
                    </a:lnTo>
                    <a:lnTo>
                      <a:pt x="17685" y="14899"/>
                    </a:lnTo>
                    <a:lnTo>
                      <a:pt x="18008" y="14849"/>
                    </a:lnTo>
                    <a:lnTo>
                      <a:pt x="18306" y="14799"/>
                    </a:lnTo>
                    <a:lnTo>
                      <a:pt x="18605" y="14700"/>
                    </a:lnTo>
                    <a:lnTo>
                      <a:pt x="18903" y="14600"/>
                    </a:lnTo>
                    <a:lnTo>
                      <a:pt x="19177" y="14476"/>
                    </a:lnTo>
                    <a:lnTo>
                      <a:pt x="19426" y="14327"/>
                    </a:lnTo>
                    <a:lnTo>
                      <a:pt x="19650" y="14177"/>
                    </a:lnTo>
                    <a:lnTo>
                      <a:pt x="19849" y="14003"/>
                    </a:lnTo>
                    <a:lnTo>
                      <a:pt x="20023" y="13829"/>
                    </a:lnTo>
                    <a:lnTo>
                      <a:pt x="20172" y="13630"/>
                    </a:lnTo>
                    <a:lnTo>
                      <a:pt x="20321" y="13431"/>
                    </a:lnTo>
                    <a:lnTo>
                      <a:pt x="20421" y="13232"/>
                    </a:lnTo>
                    <a:lnTo>
                      <a:pt x="20371" y="12834"/>
                    </a:lnTo>
                    <a:lnTo>
                      <a:pt x="20271" y="12461"/>
                    </a:lnTo>
                    <a:lnTo>
                      <a:pt x="20172" y="12088"/>
                    </a:lnTo>
                    <a:lnTo>
                      <a:pt x="20023" y="11740"/>
                    </a:lnTo>
                    <a:lnTo>
                      <a:pt x="19873" y="11392"/>
                    </a:lnTo>
                    <a:lnTo>
                      <a:pt x="19674" y="11068"/>
                    </a:lnTo>
                    <a:lnTo>
                      <a:pt x="19475" y="10745"/>
                    </a:lnTo>
                    <a:lnTo>
                      <a:pt x="19227" y="10422"/>
                    </a:lnTo>
                    <a:lnTo>
                      <a:pt x="18729" y="11019"/>
                    </a:lnTo>
                    <a:lnTo>
                      <a:pt x="18456" y="11292"/>
                    </a:lnTo>
                    <a:lnTo>
                      <a:pt x="18157" y="11591"/>
                    </a:lnTo>
                    <a:lnTo>
                      <a:pt x="17834" y="11839"/>
                    </a:lnTo>
                    <a:lnTo>
                      <a:pt x="17511" y="12088"/>
                    </a:lnTo>
                    <a:lnTo>
                      <a:pt x="17162" y="12312"/>
                    </a:lnTo>
                    <a:lnTo>
                      <a:pt x="16764" y="12511"/>
                    </a:lnTo>
                    <a:lnTo>
                      <a:pt x="16317" y="12685"/>
                    </a:lnTo>
                    <a:lnTo>
                      <a:pt x="15819" y="12834"/>
                    </a:lnTo>
                    <a:lnTo>
                      <a:pt x="15297" y="12934"/>
                    </a:lnTo>
                    <a:lnTo>
                      <a:pt x="15048" y="12959"/>
                    </a:lnTo>
                    <a:lnTo>
                      <a:pt x="14675" y="12959"/>
                    </a:lnTo>
                    <a:lnTo>
                      <a:pt x="14650" y="13332"/>
                    </a:lnTo>
                    <a:lnTo>
                      <a:pt x="14600" y="13705"/>
                    </a:lnTo>
                    <a:lnTo>
                      <a:pt x="14501" y="14078"/>
                    </a:lnTo>
                    <a:lnTo>
                      <a:pt x="14377" y="14451"/>
                    </a:lnTo>
                    <a:lnTo>
                      <a:pt x="14203" y="14799"/>
                    </a:lnTo>
                    <a:lnTo>
                      <a:pt x="14004" y="15147"/>
                    </a:lnTo>
                    <a:lnTo>
                      <a:pt x="13780" y="15471"/>
                    </a:lnTo>
                    <a:lnTo>
                      <a:pt x="13531" y="15794"/>
                    </a:lnTo>
                    <a:lnTo>
                      <a:pt x="13730" y="15943"/>
                    </a:lnTo>
                    <a:lnTo>
                      <a:pt x="13979" y="16117"/>
                    </a:lnTo>
                    <a:lnTo>
                      <a:pt x="14227" y="16267"/>
                    </a:lnTo>
                    <a:lnTo>
                      <a:pt x="14501" y="16391"/>
                    </a:lnTo>
                    <a:lnTo>
                      <a:pt x="14775" y="16491"/>
                    </a:lnTo>
                    <a:lnTo>
                      <a:pt x="15048" y="16590"/>
                    </a:lnTo>
                    <a:lnTo>
                      <a:pt x="15347" y="16665"/>
                    </a:lnTo>
                    <a:lnTo>
                      <a:pt x="15645" y="16714"/>
                    </a:lnTo>
                    <a:lnTo>
                      <a:pt x="15769" y="16764"/>
                    </a:lnTo>
                    <a:lnTo>
                      <a:pt x="15869" y="16839"/>
                    </a:lnTo>
                    <a:lnTo>
                      <a:pt x="15919" y="16963"/>
                    </a:lnTo>
                    <a:lnTo>
                      <a:pt x="15944" y="17112"/>
                    </a:lnTo>
                    <a:lnTo>
                      <a:pt x="15894" y="17237"/>
                    </a:lnTo>
                    <a:lnTo>
                      <a:pt x="15819" y="17336"/>
                    </a:lnTo>
                    <a:lnTo>
                      <a:pt x="15720" y="17386"/>
                    </a:lnTo>
                    <a:lnTo>
                      <a:pt x="15595" y="17411"/>
                    </a:lnTo>
                    <a:lnTo>
                      <a:pt x="15546" y="17411"/>
                    </a:lnTo>
                    <a:lnTo>
                      <a:pt x="15173" y="17361"/>
                    </a:lnTo>
                    <a:lnTo>
                      <a:pt x="14824" y="17262"/>
                    </a:lnTo>
                    <a:lnTo>
                      <a:pt x="14476" y="17162"/>
                    </a:lnTo>
                    <a:lnTo>
                      <a:pt x="14153" y="17013"/>
                    </a:lnTo>
                    <a:lnTo>
                      <a:pt x="13854" y="16864"/>
                    </a:lnTo>
                    <a:lnTo>
                      <a:pt x="13556" y="16690"/>
                    </a:lnTo>
                    <a:lnTo>
                      <a:pt x="13257" y="16491"/>
                    </a:lnTo>
                    <a:lnTo>
                      <a:pt x="13009" y="16267"/>
                    </a:lnTo>
                    <a:lnTo>
                      <a:pt x="12611" y="16565"/>
                    </a:lnTo>
                    <a:lnTo>
                      <a:pt x="12213" y="16814"/>
                    </a:lnTo>
                    <a:lnTo>
                      <a:pt x="11790" y="17013"/>
                    </a:lnTo>
                    <a:lnTo>
                      <a:pt x="11342" y="17212"/>
                    </a:lnTo>
                    <a:lnTo>
                      <a:pt x="10870" y="17336"/>
                    </a:lnTo>
                    <a:lnTo>
                      <a:pt x="10397" y="17436"/>
                    </a:lnTo>
                    <a:lnTo>
                      <a:pt x="10273" y="17660"/>
                    </a:lnTo>
                    <a:lnTo>
                      <a:pt x="10173" y="17883"/>
                    </a:lnTo>
                    <a:lnTo>
                      <a:pt x="10123" y="18132"/>
                    </a:lnTo>
                    <a:lnTo>
                      <a:pt x="10099" y="18381"/>
                    </a:lnTo>
                    <a:lnTo>
                      <a:pt x="10123" y="18630"/>
                    </a:lnTo>
                    <a:lnTo>
                      <a:pt x="10198" y="18853"/>
                    </a:lnTo>
                    <a:lnTo>
                      <a:pt x="10298" y="19077"/>
                    </a:lnTo>
                    <a:lnTo>
                      <a:pt x="10447" y="19301"/>
                    </a:lnTo>
                    <a:lnTo>
                      <a:pt x="10521" y="19425"/>
                    </a:lnTo>
                    <a:lnTo>
                      <a:pt x="10521" y="19550"/>
                    </a:lnTo>
                    <a:lnTo>
                      <a:pt x="10497" y="19699"/>
                    </a:lnTo>
                    <a:lnTo>
                      <a:pt x="10397" y="19799"/>
                    </a:lnTo>
                    <a:lnTo>
                      <a:pt x="10298" y="19873"/>
                    </a:lnTo>
                    <a:lnTo>
                      <a:pt x="10099" y="19873"/>
                    </a:lnTo>
                    <a:lnTo>
                      <a:pt x="10024" y="19848"/>
                    </a:lnTo>
                    <a:lnTo>
                      <a:pt x="9974" y="19823"/>
                    </a:lnTo>
                    <a:lnTo>
                      <a:pt x="9900" y="19749"/>
                    </a:lnTo>
                    <a:lnTo>
                      <a:pt x="9726" y="19525"/>
                    </a:lnTo>
                    <a:lnTo>
                      <a:pt x="9601" y="19251"/>
                    </a:lnTo>
                    <a:lnTo>
                      <a:pt x="9477" y="18978"/>
                    </a:lnTo>
                    <a:lnTo>
                      <a:pt x="9427" y="18704"/>
                    </a:lnTo>
                    <a:lnTo>
                      <a:pt x="9402" y="18431"/>
                    </a:lnTo>
                    <a:lnTo>
                      <a:pt x="9402" y="18132"/>
                    </a:lnTo>
                    <a:lnTo>
                      <a:pt x="9452" y="17859"/>
                    </a:lnTo>
                    <a:lnTo>
                      <a:pt x="9527" y="17585"/>
                    </a:lnTo>
                    <a:lnTo>
                      <a:pt x="9527" y="17585"/>
                    </a:lnTo>
                    <a:lnTo>
                      <a:pt x="9352" y="17610"/>
                    </a:lnTo>
                    <a:lnTo>
                      <a:pt x="8581" y="17734"/>
                    </a:lnTo>
                    <a:lnTo>
                      <a:pt x="8208" y="17784"/>
                    </a:lnTo>
                    <a:lnTo>
                      <a:pt x="7835" y="17883"/>
                    </a:lnTo>
                    <a:lnTo>
                      <a:pt x="7487" y="17983"/>
                    </a:lnTo>
                    <a:lnTo>
                      <a:pt x="7114" y="18132"/>
                    </a:lnTo>
                    <a:lnTo>
                      <a:pt x="6766" y="18306"/>
                    </a:lnTo>
                    <a:lnTo>
                      <a:pt x="6467" y="18530"/>
                    </a:lnTo>
                    <a:lnTo>
                      <a:pt x="6194" y="18754"/>
                    </a:lnTo>
                    <a:lnTo>
                      <a:pt x="6094" y="18878"/>
                    </a:lnTo>
                    <a:lnTo>
                      <a:pt x="5995" y="19028"/>
                    </a:lnTo>
                    <a:lnTo>
                      <a:pt x="5920" y="19152"/>
                    </a:lnTo>
                    <a:lnTo>
                      <a:pt x="5845" y="19301"/>
                    </a:lnTo>
                    <a:lnTo>
                      <a:pt x="5821" y="19450"/>
                    </a:lnTo>
                    <a:lnTo>
                      <a:pt x="5796" y="19600"/>
                    </a:lnTo>
                    <a:lnTo>
                      <a:pt x="5771" y="19724"/>
                    </a:lnTo>
                    <a:lnTo>
                      <a:pt x="5696" y="19848"/>
                    </a:lnTo>
                    <a:lnTo>
                      <a:pt x="5572" y="19923"/>
                    </a:lnTo>
                    <a:lnTo>
                      <a:pt x="5447" y="19948"/>
                    </a:lnTo>
                    <a:lnTo>
                      <a:pt x="5423" y="19948"/>
                    </a:lnTo>
                    <a:lnTo>
                      <a:pt x="5298" y="19898"/>
                    </a:lnTo>
                    <a:lnTo>
                      <a:pt x="5174" y="19823"/>
                    </a:lnTo>
                    <a:lnTo>
                      <a:pt x="5099" y="19724"/>
                    </a:lnTo>
                    <a:lnTo>
                      <a:pt x="5099" y="19575"/>
                    </a:lnTo>
                    <a:lnTo>
                      <a:pt x="5099" y="19376"/>
                    </a:lnTo>
                    <a:lnTo>
                      <a:pt x="5149" y="19177"/>
                    </a:lnTo>
                    <a:lnTo>
                      <a:pt x="5199" y="19003"/>
                    </a:lnTo>
                    <a:lnTo>
                      <a:pt x="5273" y="18829"/>
                    </a:lnTo>
                    <a:lnTo>
                      <a:pt x="5373" y="18654"/>
                    </a:lnTo>
                    <a:lnTo>
                      <a:pt x="5497" y="18505"/>
                    </a:lnTo>
                    <a:lnTo>
                      <a:pt x="5622" y="18356"/>
                    </a:lnTo>
                    <a:lnTo>
                      <a:pt x="5746" y="18207"/>
                    </a:lnTo>
                    <a:lnTo>
                      <a:pt x="6044" y="17933"/>
                    </a:lnTo>
                    <a:lnTo>
                      <a:pt x="6393" y="17709"/>
                    </a:lnTo>
                    <a:lnTo>
                      <a:pt x="6766" y="17510"/>
                    </a:lnTo>
                    <a:lnTo>
                      <a:pt x="7139" y="17361"/>
                    </a:lnTo>
                    <a:lnTo>
                      <a:pt x="6865" y="17237"/>
                    </a:lnTo>
                    <a:lnTo>
                      <a:pt x="6517" y="17087"/>
                    </a:lnTo>
                    <a:lnTo>
                      <a:pt x="6268" y="16938"/>
                    </a:lnTo>
                    <a:lnTo>
                      <a:pt x="6020" y="16789"/>
                    </a:lnTo>
                    <a:lnTo>
                      <a:pt x="5796" y="16590"/>
                    </a:lnTo>
                    <a:lnTo>
                      <a:pt x="5572" y="16391"/>
                    </a:lnTo>
                    <a:lnTo>
                      <a:pt x="5373" y="16167"/>
                    </a:lnTo>
                    <a:lnTo>
                      <a:pt x="5199" y="15943"/>
                    </a:lnTo>
                    <a:lnTo>
                      <a:pt x="5050" y="15695"/>
                    </a:lnTo>
                    <a:lnTo>
                      <a:pt x="4950" y="15471"/>
                    </a:lnTo>
                    <a:lnTo>
                      <a:pt x="4925" y="15322"/>
                    </a:lnTo>
                    <a:lnTo>
                      <a:pt x="4950" y="15197"/>
                    </a:lnTo>
                    <a:lnTo>
                      <a:pt x="5025" y="15073"/>
                    </a:lnTo>
                    <a:lnTo>
                      <a:pt x="5149" y="14998"/>
                    </a:lnTo>
                    <a:lnTo>
                      <a:pt x="5298" y="14973"/>
                    </a:lnTo>
                    <a:lnTo>
                      <a:pt x="5423" y="14998"/>
                    </a:lnTo>
                    <a:lnTo>
                      <a:pt x="5547" y="15098"/>
                    </a:lnTo>
                    <a:lnTo>
                      <a:pt x="5622" y="15197"/>
                    </a:lnTo>
                    <a:lnTo>
                      <a:pt x="5696" y="15396"/>
                    </a:lnTo>
                    <a:lnTo>
                      <a:pt x="5796" y="15570"/>
                    </a:lnTo>
                    <a:lnTo>
                      <a:pt x="5945" y="15744"/>
                    </a:lnTo>
                    <a:lnTo>
                      <a:pt x="6094" y="15894"/>
                    </a:lnTo>
                    <a:lnTo>
                      <a:pt x="6268" y="16068"/>
                    </a:lnTo>
                    <a:lnTo>
                      <a:pt x="6442" y="16217"/>
                    </a:lnTo>
                    <a:lnTo>
                      <a:pt x="6641" y="16341"/>
                    </a:lnTo>
                    <a:lnTo>
                      <a:pt x="6840" y="16441"/>
                    </a:lnTo>
                    <a:lnTo>
                      <a:pt x="7213" y="16615"/>
                    </a:lnTo>
                    <a:lnTo>
                      <a:pt x="7537" y="16739"/>
                    </a:lnTo>
                    <a:lnTo>
                      <a:pt x="7910" y="16839"/>
                    </a:lnTo>
                    <a:lnTo>
                      <a:pt x="8457" y="16963"/>
                    </a:lnTo>
                    <a:lnTo>
                      <a:pt x="8557" y="17013"/>
                    </a:lnTo>
                    <a:lnTo>
                      <a:pt x="9253" y="16889"/>
                    </a:lnTo>
                    <a:lnTo>
                      <a:pt x="10198" y="16739"/>
                    </a:lnTo>
                    <a:lnTo>
                      <a:pt x="10671" y="16665"/>
                    </a:lnTo>
                    <a:lnTo>
                      <a:pt x="11118" y="16515"/>
                    </a:lnTo>
                    <a:lnTo>
                      <a:pt x="11417" y="16416"/>
                    </a:lnTo>
                    <a:lnTo>
                      <a:pt x="11715" y="16267"/>
                    </a:lnTo>
                    <a:lnTo>
                      <a:pt x="12014" y="16117"/>
                    </a:lnTo>
                    <a:lnTo>
                      <a:pt x="12287" y="15943"/>
                    </a:lnTo>
                    <a:lnTo>
                      <a:pt x="12536" y="15744"/>
                    </a:lnTo>
                    <a:lnTo>
                      <a:pt x="12785" y="15521"/>
                    </a:lnTo>
                    <a:lnTo>
                      <a:pt x="12984" y="15297"/>
                    </a:lnTo>
                    <a:lnTo>
                      <a:pt x="13183" y="15073"/>
                    </a:lnTo>
                    <a:lnTo>
                      <a:pt x="13382" y="14824"/>
                    </a:lnTo>
                    <a:lnTo>
                      <a:pt x="13531" y="14551"/>
                    </a:lnTo>
                    <a:lnTo>
                      <a:pt x="13655" y="14277"/>
                    </a:lnTo>
                    <a:lnTo>
                      <a:pt x="13780" y="14003"/>
                    </a:lnTo>
                    <a:lnTo>
                      <a:pt x="13854" y="13730"/>
                    </a:lnTo>
                    <a:lnTo>
                      <a:pt x="13929" y="13431"/>
                    </a:lnTo>
                    <a:lnTo>
                      <a:pt x="13954" y="13158"/>
                    </a:lnTo>
                    <a:lnTo>
                      <a:pt x="13954" y="12859"/>
                    </a:lnTo>
                    <a:lnTo>
                      <a:pt x="13630" y="12785"/>
                    </a:lnTo>
                    <a:lnTo>
                      <a:pt x="13282" y="12660"/>
                    </a:lnTo>
                    <a:lnTo>
                      <a:pt x="12984" y="12511"/>
                    </a:lnTo>
                    <a:lnTo>
                      <a:pt x="12685" y="12312"/>
                    </a:lnTo>
                    <a:lnTo>
                      <a:pt x="12586" y="12213"/>
                    </a:lnTo>
                    <a:lnTo>
                      <a:pt x="12536" y="12088"/>
                    </a:lnTo>
                    <a:lnTo>
                      <a:pt x="12561" y="11939"/>
                    </a:lnTo>
                    <a:lnTo>
                      <a:pt x="12611" y="11815"/>
                    </a:lnTo>
                    <a:lnTo>
                      <a:pt x="12735" y="11715"/>
                    </a:lnTo>
                    <a:lnTo>
                      <a:pt x="12859" y="11690"/>
                    </a:lnTo>
                    <a:lnTo>
                      <a:pt x="12984" y="11690"/>
                    </a:lnTo>
                    <a:lnTo>
                      <a:pt x="13108" y="11740"/>
                    </a:lnTo>
                    <a:lnTo>
                      <a:pt x="13282" y="11864"/>
                    </a:lnTo>
                    <a:lnTo>
                      <a:pt x="13481" y="11964"/>
                    </a:lnTo>
                    <a:lnTo>
                      <a:pt x="13680" y="12063"/>
                    </a:lnTo>
                    <a:lnTo>
                      <a:pt x="13879" y="12113"/>
                    </a:lnTo>
                    <a:lnTo>
                      <a:pt x="14103" y="12188"/>
                    </a:lnTo>
                    <a:lnTo>
                      <a:pt x="14327" y="12213"/>
                    </a:lnTo>
                    <a:lnTo>
                      <a:pt x="14775" y="12237"/>
                    </a:lnTo>
                    <a:lnTo>
                      <a:pt x="15222" y="12213"/>
                    </a:lnTo>
                    <a:lnTo>
                      <a:pt x="15670" y="12138"/>
                    </a:lnTo>
                    <a:lnTo>
                      <a:pt x="16093" y="12014"/>
                    </a:lnTo>
                    <a:lnTo>
                      <a:pt x="16466" y="11864"/>
                    </a:lnTo>
                    <a:lnTo>
                      <a:pt x="16814" y="11690"/>
                    </a:lnTo>
                    <a:lnTo>
                      <a:pt x="17113" y="11491"/>
                    </a:lnTo>
                    <a:lnTo>
                      <a:pt x="17411" y="11267"/>
                    </a:lnTo>
                    <a:lnTo>
                      <a:pt x="17685" y="11043"/>
                    </a:lnTo>
                    <a:lnTo>
                      <a:pt x="17958" y="10795"/>
                    </a:lnTo>
                    <a:lnTo>
                      <a:pt x="18207" y="10521"/>
                    </a:lnTo>
                    <a:lnTo>
                      <a:pt x="18655" y="9999"/>
                    </a:lnTo>
                    <a:lnTo>
                      <a:pt x="18306" y="9601"/>
                    </a:lnTo>
                    <a:lnTo>
                      <a:pt x="17933" y="9228"/>
                    </a:lnTo>
                    <a:lnTo>
                      <a:pt x="17511" y="8904"/>
                    </a:lnTo>
                    <a:lnTo>
                      <a:pt x="17063" y="8606"/>
                    </a:lnTo>
                    <a:lnTo>
                      <a:pt x="16590" y="8357"/>
                    </a:lnTo>
                    <a:lnTo>
                      <a:pt x="16068" y="8133"/>
                    </a:lnTo>
                    <a:lnTo>
                      <a:pt x="15546" y="7934"/>
                    </a:lnTo>
                    <a:lnTo>
                      <a:pt x="14998" y="7810"/>
                    </a:lnTo>
                    <a:lnTo>
                      <a:pt x="14874" y="7760"/>
                    </a:lnTo>
                    <a:lnTo>
                      <a:pt x="14775" y="7661"/>
                    </a:lnTo>
                    <a:lnTo>
                      <a:pt x="14725" y="7536"/>
                    </a:lnTo>
                    <a:lnTo>
                      <a:pt x="14725" y="7387"/>
                    </a:lnTo>
                    <a:lnTo>
                      <a:pt x="14775" y="7263"/>
                    </a:lnTo>
                    <a:lnTo>
                      <a:pt x="14874" y="7163"/>
                    </a:lnTo>
                    <a:lnTo>
                      <a:pt x="14998" y="7114"/>
                    </a:lnTo>
                    <a:lnTo>
                      <a:pt x="15148" y="7114"/>
                    </a:lnTo>
                    <a:lnTo>
                      <a:pt x="15720" y="7263"/>
                    </a:lnTo>
                    <a:lnTo>
                      <a:pt x="16267" y="7437"/>
                    </a:lnTo>
                    <a:lnTo>
                      <a:pt x="16814" y="7661"/>
                    </a:lnTo>
                    <a:lnTo>
                      <a:pt x="17336" y="7934"/>
                    </a:lnTo>
                    <a:lnTo>
                      <a:pt x="17809" y="8258"/>
                    </a:lnTo>
                    <a:lnTo>
                      <a:pt x="18257" y="8581"/>
                    </a:lnTo>
                    <a:lnTo>
                      <a:pt x="18680" y="8954"/>
                    </a:lnTo>
                    <a:lnTo>
                      <a:pt x="19053" y="9377"/>
                    </a:lnTo>
                    <a:lnTo>
                      <a:pt x="19202" y="9029"/>
                    </a:lnTo>
                    <a:lnTo>
                      <a:pt x="19351" y="8705"/>
                    </a:lnTo>
                    <a:lnTo>
                      <a:pt x="19451" y="8357"/>
                    </a:lnTo>
                    <a:lnTo>
                      <a:pt x="19550" y="8009"/>
                    </a:lnTo>
                    <a:lnTo>
                      <a:pt x="19625" y="7661"/>
                    </a:lnTo>
                    <a:lnTo>
                      <a:pt x="19674" y="7313"/>
                    </a:lnTo>
                    <a:lnTo>
                      <a:pt x="19724" y="6964"/>
                    </a:lnTo>
                    <a:lnTo>
                      <a:pt x="19724" y="6616"/>
                    </a:lnTo>
                    <a:lnTo>
                      <a:pt x="19724" y="6268"/>
                    </a:lnTo>
                    <a:lnTo>
                      <a:pt x="19699" y="5920"/>
                    </a:lnTo>
                    <a:lnTo>
                      <a:pt x="19674" y="5547"/>
                    </a:lnTo>
                    <a:lnTo>
                      <a:pt x="19600" y="5198"/>
                    </a:lnTo>
                    <a:lnTo>
                      <a:pt x="19525" y="4850"/>
                    </a:lnTo>
                    <a:lnTo>
                      <a:pt x="19426" y="4527"/>
                    </a:lnTo>
                    <a:lnTo>
                      <a:pt x="19301" y="4179"/>
                    </a:lnTo>
                    <a:lnTo>
                      <a:pt x="19152" y="3855"/>
                    </a:lnTo>
                    <a:lnTo>
                      <a:pt x="18978" y="3532"/>
                    </a:lnTo>
                    <a:lnTo>
                      <a:pt x="18804" y="3234"/>
                    </a:lnTo>
                    <a:lnTo>
                      <a:pt x="18630" y="2935"/>
                    </a:lnTo>
                    <a:lnTo>
                      <a:pt x="18406" y="2661"/>
                    </a:lnTo>
                    <a:lnTo>
                      <a:pt x="18182" y="2363"/>
                    </a:lnTo>
                    <a:lnTo>
                      <a:pt x="17958" y="2089"/>
                    </a:lnTo>
                    <a:lnTo>
                      <a:pt x="17685" y="1841"/>
                    </a:lnTo>
                    <a:lnTo>
                      <a:pt x="17436" y="1592"/>
                    </a:lnTo>
                    <a:lnTo>
                      <a:pt x="17137" y="1343"/>
                    </a:lnTo>
                    <a:lnTo>
                      <a:pt x="16864" y="1119"/>
                    </a:lnTo>
                    <a:lnTo>
                      <a:pt x="16541" y="896"/>
                    </a:lnTo>
                    <a:lnTo>
                      <a:pt x="16242" y="697"/>
                    </a:lnTo>
                    <a:lnTo>
                      <a:pt x="15894" y="498"/>
                    </a:lnTo>
                    <a:lnTo>
                      <a:pt x="15570" y="323"/>
                    </a:lnTo>
                    <a:lnTo>
                      <a:pt x="15222" y="149"/>
                    </a:lnTo>
                    <a:lnTo>
                      <a:pt x="14874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86;p15"/>
              <p:cNvSpPr/>
              <p:nvPr/>
            </p:nvSpPr>
            <p:spPr>
              <a:xfrm>
                <a:off x="2636107" y="2212429"/>
                <a:ext cx="292830" cy="384640"/>
              </a:xfrm>
              <a:custGeom>
                <a:avLst/>
                <a:gdLst/>
                <a:ahLst/>
                <a:cxnLst/>
                <a:rect l="l" t="t" r="r" b="b"/>
                <a:pathLst>
                  <a:path w="14203" h="18656" extrusionOk="0">
                    <a:moveTo>
                      <a:pt x="4826" y="1"/>
                    </a:moveTo>
                    <a:lnTo>
                      <a:pt x="4453" y="26"/>
                    </a:lnTo>
                    <a:lnTo>
                      <a:pt x="4104" y="76"/>
                    </a:lnTo>
                    <a:lnTo>
                      <a:pt x="3756" y="125"/>
                    </a:lnTo>
                    <a:lnTo>
                      <a:pt x="3433" y="200"/>
                    </a:lnTo>
                    <a:lnTo>
                      <a:pt x="3109" y="299"/>
                    </a:lnTo>
                    <a:lnTo>
                      <a:pt x="2786" y="399"/>
                    </a:lnTo>
                    <a:lnTo>
                      <a:pt x="2488" y="523"/>
                    </a:lnTo>
                    <a:lnTo>
                      <a:pt x="2115" y="722"/>
                    </a:lnTo>
                    <a:lnTo>
                      <a:pt x="1791" y="971"/>
                    </a:lnTo>
                    <a:lnTo>
                      <a:pt x="1518" y="1220"/>
                    </a:lnTo>
                    <a:lnTo>
                      <a:pt x="1294" y="1493"/>
                    </a:lnTo>
                    <a:lnTo>
                      <a:pt x="1095" y="1792"/>
                    </a:lnTo>
                    <a:lnTo>
                      <a:pt x="946" y="2115"/>
                    </a:lnTo>
                    <a:lnTo>
                      <a:pt x="821" y="2438"/>
                    </a:lnTo>
                    <a:lnTo>
                      <a:pt x="722" y="2762"/>
                    </a:lnTo>
                    <a:lnTo>
                      <a:pt x="1169" y="2538"/>
                    </a:lnTo>
                    <a:lnTo>
                      <a:pt x="1642" y="2339"/>
                    </a:lnTo>
                    <a:lnTo>
                      <a:pt x="2139" y="2190"/>
                    </a:lnTo>
                    <a:lnTo>
                      <a:pt x="2637" y="2040"/>
                    </a:lnTo>
                    <a:lnTo>
                      <a:pt x="3159" y="1916"/>
                    </a:lnTo>
                    <a:lnTo>
                      <a:pt x="3657" y="1841"/>
                    </a:lnTo>
                    <a:lnTo>
                      <a:pt x="4179" y="1767"/>
                    </a:lnTo>
                    <a:lnTo>
                      <a:pt x="4726" y="1742"/>
                    </a:lnTo>
                    <a:lnTo>
                      <a:pt x="5248" y="1717"/>
                    </a:lnTo>
                    <a:lnTo>
                      <a:pt x="5796" y="1742"/>
                    </a:lnTo>
                    <a:lnTo>
                      <a:pt x="6318" y="1792"/>
                    </a:lnTo>
                    <a:lnTo>
                      <a:pt x="6840" y="1866"/>
                    </a:lnTo>
                    <a:lnTo>
                      <a:pt x="7388" y="1966"/>
                    </a:lnTo>
                    <a:lnTo>
                      <a:pt x="7910" y="2090"/>
                    </a:lnTo>
                    <a:lnTo>
                      <a:pt x="8432" y="2264"/>
                    </a:lnTo>
                    <a:lnTo>
                      <a:pt x="8954" y="2438"/>
                    </a:lnTo>
                    <a:lnTo>
                      <a:pt x="9079" y="2513"/>
                    </a:lnTo>
                    <a:lnTo>
                      <a:pt x="9153" y="2637"/>
                    </a:lnTo>
                    <a:lnTo>
                      <a:pt x="9178" y="2762"/>
                    </a:lnTo>
                    <a:lnTo>
                      <a:pt x="9153" y="2911"/>
                    </a:lnTo>
                    <a:lnTo>
                      <a:pt x="9079" y="3010"/>
                    </a:lnTo>
                    <a:lnTo>
                      <a:pt x="8954" y="3110"/>
                    </a:lnTo>
                    <a:lnTo>
                      <a:pt x="8830" y="3135"/>
                    </a:lnTo>
                    <a:lnTo>
                      <a:pt x="8681" y="3110"/>
                    </a:lnTo>
                    <a:lnTo>
                      <a:pt x="8159" y="2911"/>
                    </a:lnTo>
                    <a:lnTo>
                      <a:pt x="7636" y="2762"/>
                    </a:lnTo>
                    <a:lnTo>
                      <a:pt x="7089" y="2637"/>
                    </a:lnTo>
                    <a:lnTo>
                      <a:pt x="6542" y="2538"/>
                    </a:lnTo>
                    <a:lnTo>
                      <a:pt x="6020" y="2463"/>
                    </a:lnTo>
                    <a:lnTo>
                      <a:pt x="5472" y="2438"/>
                    </a:lnTo>
                    <a:lnTo>
                      <a:pt x="4925" y="2438"/>
                    </a:lnTo>
                    <a:lnTo>
                      <a:pt x="4403" y="2463"/>
                    </a:lnTo>
                    <a:lnTo>
                      <a:pt x="3856" y="2513"/>
                    </a:lnTo>
                    <a:lnTo>
                      <a:pt x="3333" y="2612"/>
                    </a:lnTo>
                    <a:lnTo>
                      <a:pt x="2811" y="2712"/>
                    </a:lnTo>
                    <a:lnTo>
                      <a:pt x="2314" y="2861"/>
                    </a:lnTo>
                    <a:lnTo>
                      <a:pt x="1816" y="3035"/>
                    </a:lnTo>
                    <a:lnTo>
                      <a:pt x="1344" y="3234"/>
                    </a:lnTo>
                    <a:lnTo>
                      <a:pt x="871" y="3483"/>
                    </a:lnTo>
                    <a:lnTo>
                      <a:pt x="423" y="3732"/>
                    </a:lnTo>
                    <a:lnTo>
                      <a:pt x="274" y="4378"/>
                    </a:lnTo>
                    <a:lnTo>
                      <a:pt x="125" y="5000"/>
                    </a:lnTo>
                    <a:lnTo>
                      <a:pt x="50" y="5622"/>
                    </a:lnTo>
                    <a:lnTo>
                      <a:pt x="0" y="5945"/>
                    </a:lnTo>
                    <a:lnTo>
                      <a:pt x="0" y="6244"/>
                    </a:lnTo>
                    <a:lnTo>
                      <a:pt x="0" y="7637"/>
                    </a:lnTo>
                    <a:lnTo>
                      <a:pt x="771" y="7438"/>
                    </a:lnTo>
                    <a:lnTo>
                      <a:pt x="1543" y="7313"/>
                    </a:lnTo>
                    <a:lnTo>
                      <a:pt x="2338" y="7214"/>
                    </a:lnTo>
                    <a:lnTo>
                      <a:pt x="3109" y="7189"/>
                    </a:lnTo>
                    <a:lnTo>
                      <a:pt x="3905" y="7214"/>
                    </a:lnTo>
                    <a:lnTo>
                      <a:pt x="4701" y="7264"/>
                    </a:lnTo>
                    <a:lnTo>
                      <a:pt x="5522" y="7388"/>
                    </a:lnTo>
                    <a:lnTo>
                      <a:pt x="6318" y="7562"/>
                    </a:lnTo>
                    <a:lnTo>
                      <a:pt x="6467" y="7637"/>
                    </a:lnTo>
                    <a:lnTo>
                      <a:pt x="6542" y="7736"/>
                    </a:lnTo>
                    <a:lnTo>
                      <a:pt x="6592" y="7861"/>
                    </a:lnTo>
                    <a:lnTo>
                      <a:pt x="6592" y="8010"/>
                    </a:lnTo>
                    <a:lnTo>
                      <a:pt x="6517" y="8134"/>
                    </a:lnTo>
                    <a:lnTo>
                      <a:pt x="6417" y="8234"/>
                    </a:lnTo>
                    <a:lnTo>
                      <a:pt x="6293" y="8259"/>
                    </a:lnTo>
                    <a:lnTo>
                      <a:pt x="6219" y="8283"/>
                    </a:lnTo>
                    <a:lnTo>
                      <a:pt x="6169" y="8259"/>
                    </a:lnTo>
                    <a:lnTo>
                      <a:pt x="5373" y="8084"/>
                    </a:lnTo>
                    <a:lnTo>
                      <a:pt x="4577" y="7985"/>
                    </a:lnTo>
                    <a:lnTo>
                      <a:pt x="3806" y="7910"/>
                    </a:lnTo>
                    <a:lnTo>
                      <a:pt x="3035" y="7885"/>
                    </a:lnTo>
                    <a:lnTo>
                      <a:pt x="2264" y="7935"/>
                    </a:lnTo>
                    <a:lnTo>
                      <a:pt x="1518" y="8035"/>
                    </a:lnTo>
                    <a:lnTo>
                      <a:pt x="747" y="8184"/>
                    </a:lnTo>
                    <a:lnTo>
                      <a:pt x="0" y="8383"/>
                    </a:lnTo>
                    <a:lnTo>
                      <a:pt x="0" y="13905"/>
                    </a:lnTo>
                    <a:lnTo>
                      <a:pt x="299" y="13730"/>
                    </a:lnTo>
                    <a:lnTo>
                      <a:pt x="597" y="13581"/>
                    </a:lnTo>
                    <a:lnTo>
                      <a:pt x="896" y="13432"/>
                    </a:lnTo>
                    <a:lnTo>
                      <a:pt x="1244" y="13332"/>
                    </a:lnTo>
                    <a:lnTo>
                      <a:pt x="1592" y="13233"/>
                    </a:lnTo>
                    <a:lnTo>
                      <a:pt x="1940" y="13134"/>
                    </a:lnTo>
                    <a:lnTo>
                      <a:pt x="2687" y="12984"/>
                    </a:lnTo>
                    <a:lnTo>
                      <a:pt x="3184" y="12910"/>
                    </a:lnTo>
                    <a:lnTo>
                      <a:pt x="3682" y="12860"/>
                    </a:lnTo>
                    <a:lnTo>
                      <a:pt x="4179" y="12885"/>
                    </a:lnTo>
                    <a:lnTo>
                      <a:pt x="4676" y="12910"/>
                    </a:lnTo>
                    <a:lnTo>
                      <a:pt x="5174" y="12984"/>
                    </a:lnTo>
                    <a:lnTo>
                      <a:pt x="5671" y="13109"/>
                    </a:lnTo>
                    <a:lnTo>
                      <a:pt x="6119" y="13258"/>
                    </a:lnTo>
                    <a:lnTo>
                      <a:pt x="6592" y="13432"/>
                    </a:lnTo>
                    <a:lnTo>
                      <a:pt x="6691" y="13531"/>
                    </a:lnTo>
                    <a:lnTo>
                      <a:pt x="6766" y="13631"/>
                    </a:lnTo>
                    <a:lnTo>
                      <a:pt x="6791" y="13780"/>
                    </a:lnTo>
                    <a:lnTo>
                      <a:pt x="6766" y="13905"/>
                    </a:lnTo>
                    <a:lnTo>
                      <a:pt x="6666" y="14029"/>
                    </a:lnTo>
                    <a:lnTo>
                      <a:pt x="6567" y="14104"/>
                    </a:lnTo>
                    <a:lnTo>
                      <a:pt x="6417" y="14128"/>
                    </a:lnTo>
                    <a:lnTo>
                      <a:pt x="6293" y="14079"/>
                    </a:lnTo>
                    <a:lnTo>
                      <a:pt x="5895" y="13929"/>
                    </a:lnTo>
                    <a:lnTo>
                      <a:pt x="5472" y="13780"/>
                    </a:lnTo>
                    <a:lnTo>
                      <a:pt x="5025" y="13681"/>
                    </a:lnTo>
                    <a:lnTo>
                      <a:pt x="4602" y="13631"/>
                    </a:lnTo>
                    <a:lnTo>
                      <a:pt x="4154" y="13581"/>
                    </a:lnTo>
                    <a:lnTo>
                      <a:pt x="3706" y="13581"/>
                    </a:lnTo>
                    <a:lnTo>
                      <a:pt x="3259" y="13606"/>
                    </a:lnTo>
                    <a:lnTo>
                      <a:pt x="2836" y="13681"/>
                    </a:lnTo>
                    <a:lnTo>
                      <a:pt x="1965" y="13855"/>
                    </a:lnTo>
                    <a:lnTo>
                      <a:pt x="1567" y="13979"/>
                    </a:lnTo>
                    <a:lnTo>
                      <a:pt x="1219" y="14079"/>
                    </a:lnTo>
                    <a:lnTo>
                      <a:pt x="871" y="14228"/>
                    </a:lnTo>
                    <a:lnTo>
                      <a:pt x="548" y="14402"/>
                    </a:lnTo>
                    <a:lnTo>
                      <a:pt x="274" y="14601"/>
                    </a:lnTo>
                    <a:lnTo>
                      <a:pt x="0" y="14850"/>
                    </a:lnTo>
                    <a:lnTo>
                      <a:pt x="0" y="17959"/>
                    </a:lnTo>
                    <a:lnTo>
                      <a:pt x="274" y="18108"/>
                    </a:lnTo>
                    <a:lnTo>
                      <a:pt x="548" y="18257"/>
                    </a:lnTo>
                    <a:lnTo>
                      <a:pt x="821" y="18382"/>
                    </a:lnTo>
                    <a:lnTo>
                      <a:pt x="1120" y="18481"/>
                    </a:lnTo>
                    <a:lnTo>
                      <a:pt x="1418" y="18556"/>
                    </a:lnTo>
                    <a:lnTo>
                      <a:pt x="1766" y="18605"/>
                    </a:lnTo>
                    <a:lnTo>
                      <a:pt x="2139" y="18630"/>
                    </a:lnTo>
                    <a:lnTo>
                      <a:pt x="2537" y="18655"/>
                    </a:lnTo>
                    <a:lnTo>
                      <a:pt x="3010" y="18630"/>
                    </a:lnTo>
                    <a:lnTo>
                      <a:pt x="3458" y="18556"/>
                    </a:lnTo>
                    <a:lnTo>
                      <a:pt x="3856" y="18456"/>
                    </a:lnTo>
                    <a:lnTo>
                      <a:pt x="4229" y="18307"/>
                    </a:lnTo>
                    <a:lnTo>
                      <a:pt x="4477" y="18183"/>
                    </a:lnTo>
                    <a:lnTo>
                      <a:pt x="4701" y="18009"/>
                    </a:lnTo>
                    <a:lnTo>
                      <a:pt x="4900" y="17834"/>
                    </a:lnTo>
                    <a:lnTo>
                      <a:pt x="5050" y="17635"/>
                    </a:lnTo>
                    <a:lnTo>
                      <a:pt x="4776" y="17511"/>
                    </a:lnTo>
                    <a:lnTo>
                      <a:pt x="4502" y="17362"/>
                    </a:lnTo>
                    <a:lnTo>
                      <a:pt x="4229" y="17213"/>
                    </a:lnTo>
                    <a:lnTo>
                      <a:pt x="4005" y="17038"/>
                    </a:lnTo>
                    <a:lnTo>
                      <a:pt x="3781" y="16840"/>
                    </a:lnTo>
                    <a:lnTo>
                      <a:pt x="3557" y="16616"/>
                    </a:lnTo>
                    <a:lnTo>
                      <a:pt x="3383" y="16417"/>
                    </a:lnTo>
                    <a:lnTo>
                      <a:pt x="3209" y="16168"/>
                    </a:lnTo>
                    <a:lnTo>
                      <a:pt x="3159" y="16044"/>
                    </a:lnTo>
                    <a:lnTo>
                      <a:pt x="3184" y="15894"/>
                    </a:lnTo>
                    <a:lnTo>
                      <a:pt x="3234" y="15770"/>
                    </a:lnTo>
                    <a:lnTo>
                      <a:pt x="3333" y="15670"/>
                    </a:lnTo>
                    <a:lnTo>
                      <a:pt x="3458" y="15621"/>
                    </a:lnTo>
                    <a:lnTo>
                      <a:pt x="3607" y="15646"/>
                    </a:lnTo>
                    <a:lnTo>
                      <a:pt x="3731" y="15695"/>
                    </a:lnTo>
                    <a:lnTo>
                      <a:pt x="3831" y="15795"/>
                    </a:lnTo>
                    <a:lnTo>
                      <a:pt x="3980" y="15994"/>
                    </a:lnTo>
                    <a:lnTo>
                      <a:pt x="4129" y="16193"/>
                    </a:lnTo>
                    <a:lnTo>
                      <a:pt x="4328" y="16392"/>
                    </a:lnTo>
                    <a:lnTo>
                      <a:pt x="4527" y="16541"/>
                    </a:lnTo>
                    <a:lnTo>
                      <a:pt x="4751" y="16715"/>
                    </a:lnTo>
                    <a:lnTo>
                      <a:pt x="5000" y="16840"/>
                    </a:lnTo>
                    <a:lnTo>
                      <a:pt x="5248" y="16964"/>
                    </a:lnTo>
                    <a:lnTo>
                      <a:pt x="5522" y="17063"/>
                    </a:lnTo>
                    <a:lnTo>
                      <a:pt x="5547" y="17063"/>
                    </a:lnTo>
                    <a:lnTo>
                      <a:pt x="5920" y="17014"/>
                    </a:lnTo>
                    <a:lnTo>
                      <a:pt x="6268" y="16964"/>
                    </a:lnTo>
                    <a:lnTo>
                      <a:pt x="6641" y="16864"/>
                    </a:lnTo>
                    <a:lnTo>
                      <a:pt x="6990" y="16740"/>
                    </a:lnTo>
                    <a:lnTo>
                      <a:pt x="7338" y="16591"/>
                    </a:lnTo>
                    <a:lnTo>
                      <a:pt x="7661" y="16417"/>
                    </a:lnTo>
                    <a:lnTo>
                      <a:pt x="7960" y="16243"/>
                    </a:lnTo>
                    <a:lnTo>
                      <a:pt x="8258" y="16044"/>
                    </a:lnTo>
                    <a:lnTo>
                      <a:pt x="8532" y="15820"/>
                    </a:lnTo>
                    <a:lnTo>
                      <a:pt x="8805" y="15571"/>
                    </a:lnTo>
                    <a:lnTo>
                      <a:pt x="9029" y="15322"/>
                    </a:lnTo>
                    <a:lnTo>
                      <a:pt x="9228" y="15049"/>
                    </a:lnTo>
                    <a:lnTo>
                      <a:pt x="9427" y="14775"/>
                    </a:lnTo>
                    <a:lnTo>
                      <a:pt x="9576" y="14477"/>
                    </a:lnTo>
                    <a:lnTo>
                      <a:pt x="9701" y="14178"/>
                    </a:lnTo>
                    <a:lnTo>
                      <a:pt x="9775" y="13880"/>
                    </a:lnTo>
                    <a:lnTo>
                      <a:pt x="9850" y="13556"/>
                    </a:lnTo>
                    <a:lnTo>
                      <a:pt x="9875" y="13233"/>
                    </a:lnTo>
                    <a:lnTo>
                      <a:pt x="9924" y="12537"/>
                    </a:lnTo>
                    <a:lnTo>
                      <a:pt x="9949" y="12014"/>
                    </a:lnTo>
                    <a:lnTo>
                      <a:pt x="9900" y="11989"/>
                    </a:lnTo>
                    <a:lnTo>
                      <a:pt x="9576" y="11790"/>
                    </a:lnTo>
                    <a:lnTo>
                      <a:pt x="9253" y="11591"/>
                    </a:lnTo>
                    <a:lnTo>
                      <a:pt x="8905" y="11417"/>
                    </a:lnTo>
                    <a:lnTo>
                      <a:pt x="8557" y="11243"/>
                    </a:lnTo>
                    <a:lnTo>
                      <a:pt x="7835" y="10945"/>
                    </a:lnTo>
                    <a:lnTo>
                      <a:pt x="7089" y="10696"/>
                    </a:lnTo>
                    <a:lnTo>
                      <a:pt x="6318" y="10522"/>
                    </a:lnTo>
                    <a:lnTo>
                      <a:pt x="5920" y="10447"/>
                    </a:lnTo>
                    <a:lnTo>
                      <a:pt x="5522" y="10373"/>
                    </a:lnTo>
                    <a:lnTo>
                      <a:pt x="5124" y="10323"/>
                    </a:lnTo>
                    <a:lnTo>
                      <a:pt x="4726" y="10298"/>
                    </a:lnTo>
                    <a:lnTo>
                      <a:pt x="3930" y="10298"/>
                    </a:lnTo>
                    <a:lnTo>
                      <a:pt x="3781" y="10248"/>
                    </a:lnTo>
                    <a:lnTo>
                      <a:pt x="3682" y="10174"/>
                    </a:lnTo>
                    <a:lnTo>
                      <a:pt x="3607" y="10074"/>
                    </a:lnTo>
                    <a:lnTo>
                      <a:pt x="3557" y="9950"/>
                    </a:lnTo>
                    <a:lnTo>
                      <a:pt x="3582" y="9801"/>
                    </a:lnTo>
                    <a:lnTo>
                      <a:pt x="3657" y="9676"/>
                    </a:lnTo>
                    <a:lnTo>
                      <a:pt x="3781" y="9602"/>
                    </a:lnTo>
                    <a:lnTo>
                      <a:pt x="3930" y="9577"/>
                    </a:lnTo>
                    <a:lnTo>
                      <a:pt x="4751" y="9577"/>
                    </a:lnTo>
                    <a:lnTo>
                      <a:pt x="5547" y="9651"/>
                    </a:lnTo>
                    <a:lnTo>
                      <a:pt x="6343" y="9801"/>
                    </a:lnTo>
                    <a:lnTo>
                      <a:pt x="7139" y="9975"/>
                    </a:lnTo>
                    <a:lnTo>
                      <a:pt x="7910" y="10223"/>
                    </a:lnTo>
                    <a:lnTo>
                      <a:pt x="8631" y="10497"/>
                    </a:lnTo>
                    <a:lnTo>
                      <a:pt x="9352" y="10845"/>
                    </a:lnTo>
                    <a:lnTo>
                      <a:pt x="10024" y="11243"/>
                    </a:lnTo>
                    <a:lnTo>
                      <a:pt x="10099" y="10895"/>
                    </a:lnTo>
                    <a:lnTo>
                      <a:pt x="10223" y="10547"/>
                    </a:lnTo>
                    <a:lnTo>
                      <a:pt x="10372" y="10223"/>
                    </a:lnTo>
                    <a:lnTo>
                      <a:pt x="10546" y="9900"/>
                    </a:lnTo>
                    <a:lnTo>
                      <a:pt x="10770" y="9602"/>
                    </a:lnTo>
                    <a:lnTo>
                      <a:pt x="10994" y="9328"/>
                    </a:lnTo>
                    <a:lnTo>
                      <a:pt x="11218" y="9079"/>
                    </a:lnTo>
                    <a:lnTo>
                      <a:pt x="11491" y="8806"/>
                    </a:lnTo>
                    <a:lnTo>
                      <a:pt x="11989" y="8333"/>
                    </a:lnTo>
                    <a:lnTo>
                      <a:pt x="12188" y="8159"/>
                    </a:lnTo>
                    <a:lnTo>
                      <a:pt x="12238" y="8109"/>
                    </a:lnTo>
                    <a:lnTo>
                      <a:pt x="11715" y="7637"/>
                    </a:lnTo>
                    <a:lnTo>
                      <a:pt x="11442" y="7388"/>
                    </a:lnTo>
                    <a:lnTo>
                      <a:pt x="11143" y="7164"/>
                    </a:lnTo>
                    <a:lnTo>
                      <a:pt x="10845" y="6940"/>
                    </a:lnTo>
                    <a:lnTo>
                      <a:pt x="10497" y="6741"/>
                    </a:lnTo>
                    <a:lnTo>
                      <a:pt x="10148" y="6542"/>
                    </a:lnTo>
                    <a:lnTo>
                      <a:pt x="9750" y="6368"/>
                    </a:lnTo>
                    <a:lnTo>
                      <a:pt x="9352" y="6194"/>
                    </a:lnTo>
                    <a:lnTo>
                      <a:pt x="8905" y="6045"/>
                    </a:lnTo>
                    <a:lnTo>
                      <a:pt x="8432" y="5896"/>
                    </a:lnTo>
                    <a:lnTo>
                      <a:pt x="7935" y="5796"/>
                    </a:lnTo>
                    <a:lnTo>
                      <a:pt x="7388" y="5697"/>
                    </a:lnTo>
                    <a:lnTo>
                      <a:pt x="6815" y="5647"/>
                    </a:lnTo>
                    <a:lnTo>
                      <a:pt x="6194" y="5597"/>
                    </a:lnTo>
                    <a:lnTo>
                      <a:pt x="5522" y="5597"/>
                    </a:lnTo>
                    <a:lnTo>
                      <a:pt x="5373" y="5547"/>
                    </a:lnTo>
                    <a:lnTo>
                      <a:pt x="5273" y="5473"/>
                    </a:lnTo>
                    <a:lnTo>
                      <a:pt x="5199" y="5373"/>
                    </a:lnTo>
                    <a:lnTo>
                      <a:pt x="5174" y="5224"/>
                    </a:lnTo>
                    <a:lnTo>
                      <a:pt x="5199" y="5100"/>
                    </a:lnTo>
                    <a:lnTo>
                      <a:pt x="5273" y="4975"/>
                    </a:lnTo>
                    <a:lnTo>
                      <a:pt x="5373" y="4901"/>
                    </a:lnTo>
                    <a:lnTo>
                      <a:pt x="5522" y="4876"/>
                    </a:lnTo>
                    <a:lnTo>
                      <a:pt x="6243" y="4901"/>
                    </a:lnTo>
                    <a:lnTo>
                      <a:pt x="6915" y="4926"/>
                    </a:lnTo>
                    <a:lnTo>
                      <a:pt x="7537" y="5000"/>
                    </a:lnTo>
                    <a:lnTo>
                      <a:pt x="8109" y="5100"/>
                    </a:lnTo>
                    <a:lnTo>
                      <a:pt x="8656" y="5224"/>
                    </a:lnTo>
                    <a:lnTo>
                      <a:pt x="9153" y="5373"/>
                    </a:lnTo>
                    <a:lnTo>
                      <a:pt x="9626" y="5523"/>
                    </a:lnTo>
                    <a:lnTo>
                      <a:pt x="10074" y="5722"/>
                    </a:lnTo>
                    <a:lnTo>
                      <a:pt x="10497" y="5921"/>
                    </a:lnTo>
                    <a:lnTo>
                      <a:pt x="10870" y="6119"/>
                    </a:lnTo>
                    <a:lnTo>
                      <a:pt x="11243" y="6368"/>
                    </a:lnTo>
                    <a:lnTo>
                      <a:pt x="11591" y="6592"/>
                    </a:lnTo>
                    <a:lnTo>
                      <a:pt x="11914" y="6841"/>
                    </a:lnTo>
                    <a:lnTo>
                      <a:pt x="12213" y="7114"/>
                    </a:lnTo>
                    <a:lnTo>
                      <a:pt x="12760" y="7637"/>
                    </a:lnTo>
                    <a:lnTo>
                      <a:pt x="13058" y="7363"/>
                    </a:lnTo>
                    <a:lnTo>
                      <a:pt x="13332" y="7065"/>
                    </a:lnTo>
                    <a:lnTo>
                      <a:pt x="13556" y="6791"/>
                    </a:lnTo>
                    <a:lnTo>
                      <a:pt x="13780" y="6468"/>
                    </a:lnTo>
                    <a:lnTo>
                      <a:pt x="13904" y="6219"/>
                    </a:lnTo>
                    <a:lnTo>
                      <a:pt x="14028" y="5945"/>
                    </a:lnTo>
                    <a:lnTo>
                      <a:pt x="14103" y="5647"/>
                    </a:lnTo>
                    <a:lnTo>
                      <a:pt x="14178" y="5324"/>
                    </a:lnTo>
                    <a:lnTo>
                      <a:pt x="14203" y="5025"/>
                    </a:lnTo>
                    <a:lnTo>
                      <a:pt x="14178" y="4727"/>
                    </a:lnTo>
                    <a:lnTo>
                      <a:pt x="14103" y="4478"/>
                    </a:lnTo>
                    <a:lnTo>
                      <a:pt x="14053" y="4354"/>
                    </a:lnTo>
                    <a:lnTo>
                      <a:pt x="13979" y="4229"/>
                    </a:lnTo>
                    <a:lnTo>
                      <a:pt x="13630" y="3831"/>
                    </a:lnTo>
                    <a:lnTo>
                      <a:pt x="13556" y="3831"/>
                    </a:lnTo>
                    <a:lnTo>
                      <a:pt x="13282" y="3881"/>
                    </a:lnTo>
                    <a:lnTo>
                      <a:pt x="13034" y="3931"/>
                    </a:lnTo>
                    <a:lnTo>
                      <a:pt x="12760" y="4030"/>
                    </a:lnTo>
                    <a:lnTo>
                      <a:pt x="12536" y="4155"/>
                    </a:lnTo>
                    <a:lnTo>
                      <a:pt x="12312" y="4304"/>
                    </a:lnTo>
                    <a:lnTo>
                      <a:pt x="12138" y="4478"/>
                    </a:lnTo>
                    <a:lnTo>
                      <a:pt x="11989" y="4677"/>
                    </a:lnTo>
                    <a:lnTo>
                      <a:pt x="11889" y="4901"/>
                    </a:lnTo>
                    <a:lnTo>
                      <a:pt x="11840" y="4975"/>
                    </a:lnTo>
                    <a:lnTo>
                      <a:pt x="11740" y="5050"/>
                    </a:lnTo>
                    <a:lnTo>
                      <a:pt x="11666" y="5100"/>
                    </a:lnTo>
                    <a:lnTo>
                      <a:pt x="11541" y="5125"/>
                    </a:lnTo>
                    <a:lnTo>
                      <a:pt x="11417" y="5100"/>
                    </a:lnTo>
                    <a:lnTo>
                      <a:pt x="11292" y="5000"/>
                    </a:lnTo>
                    <a:lnTo>
                      <a:pt x="11218" y="4901"/>
                    </a:lnTo>
                    <a:lnTo>
                      <a:pt x="11193" y="4776"/>
                    </a:lnTo>
                    <a:lnTo>
                      <a:pt x="11218" y="4627"/>
                    </a:lnTo>
                    <a:lnTo>
                      <a:pt x="11342" y="4378"/>
                    </a:lnTo>
                    <a:lnTo>
                      <a:pt x="11516" y="4130"/>
                    </a:lnTo>
                    <a:lnTo>
                      <a:pt x="11715" y="3906"/>
                    </a:lnTo>
                    <a:lnTo>
                      <a:pt x="11939" y="3707"/>
                    </a:lnTo>
                    <a:lnTo>
                      <a:pt x="12188" y="3558"/>
                    </a:lnTo>
                    <a:lnTo>
                      <a:pt x="12461" y="3408"/>
                    </a:lnTo>
                    <a:lnTo>
                      <a:pt x="12735" y="3284"/>
                    </a:lnTo>
                    <a:lnTo>
                      <a:pt x="13034" y="3209"/>
                    </a:lnTo>
                    <a:lnTo>
                      <a:pt x="12536" y="2762"/>
                    </a:lnTo>
                    <a:lnTo>
                      <a:pt x="12014" y="2339"/>
                    </a:lnTo>
                    <a:lnTo>
                      <a:pt x="11467" y="1941"/>
                    </a:lnTo>
                    <a:lnTo>
                      <a:pt x="10870" y="1568"/>
                    </a:lnTo>
                    <a:lnTo>
                      <a:pt x="10273" y="1245"/>
                    </a:lnTo>
                    <a:lnTo>
                      <a:pt x="9626" y="946"/>
                    </a:lnTo>
                    <a:lnTo>
                      <a:pt x="8979" y="697"/>
                    </a:lnTo>
                    <a:lnTo>
                      <a:pt x="8308" y="449"/>
                    </a:lnTo>
                    <a:lnTo>
                      <a:pt x="7910" y="349"/>
                    </a:lnTo>
                    <a:lnTo>
                      <a:pt x="7512" y="250"/>
                    </a:lnTo>
                    <a:lnTo>
                      <a:pt x="7114" y="175"/>
                    </a:lnTo>
                    <a:lnTo>
                      <a:pt x="6716" y="100"/>
                    </a:lnTo>
                    <a:lnTo>
                      <a:pt x="6343" y="51"/>
                    </a:lnTo>
                    <a:lnTo>
                      <a:pt x="5945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87;p15"/>
              <p:cNvSpPr/>
              <p:nvPr/>
            </p:nvSpPr>
            <p:spPr>
              <a:xfrm>
                <a:off x="2328927" y="2212429"/>
                <a:ext cx="292336" cy="384640"/>
              </a:xfrm>
              <a:custGeom>
                <a:avLst/>
                <a:gdLst/>
                <a:ahLst/>
                <a:cxnLst/>
                <a:rect l="l" t="t" r="r" b="b"/>
                <a:pathLst>
                  <a:path w="14179" h="18656" extrusionOk="0">
                    <a:moveTo>
                      <a:pt x="8880" y="1"/>
                    </a:moveTo>
                    <a:lnTo>
                      <a:pt x="8159" y="26"/>
                    </a:lnTo>
                    <a:lnTo>
                      <a:pt x="7413" y="100"/>
                    </a:lnTo>
                    <a:lnTo>
                      <a:pt x="6642" y="250"/>
                    </a:lnTo>
                    <a:lnTo>
                      <a:pt x="5871" y="449"/>
                    </a:lnTo>
                    <a:lnTo>
                      <a:pt x="5199" y="697"/>
                    </a:lnTo>
                    <a:lnTo>
                      <a:pt x="4553" y="946"/>
                    </a:lnTo>
                    <a:lnTo>
                      <a:pt x="3931" y="1245"/>
                    </a:lnTo>
                    <a:lnTo>
                      <a:pt x="3309" y="1568"/>
                    </a:lnTo>
                    <a:lnTo>
                      <a:pt x="2737" y="1941"/>
                    </a:lnTo>
                    <a:lnTo>
                      <a:pt x="2165" y="2339"/>
                    </a:lnTo>
                    <a:lnTo>
                      <a:pt x="1642" y="2762"/>
                    </a:lnTo>
                    <a:lnTo>
                      <a:pt x="1145" y="3209"/>
                    </a:lnTo>
                    <a:lnTo>
                      <a:pt x="1444" y="3284"/>
                    </a:lnTo>
                    <a:lnTo>
                      <a:pt x="1742" y="3408"/>
                    </a:lnTo>
                    <a:lnTo>
                      <a:pt x="2016" y="3558"/>
                    </a:lnTo>
                    <a:lnTo>
                      <a:pt x="2264" y="3707"/>
                    </a:lnTo>
                    <a:lnTo>
                      <a:pt x="2488" y="3906"/>
                    </a:lnTo>
                    <a:lnTo>
                      <a:pt x="2687" y="4130"/>
                    </a:lnTo>
                    <a:lnTo>
                      <a:pt x="2836" y="4378"/>
                    </a:lnTo>
                    <a:lnTo>
                      <a:pt x="2961" y="4627"/>
                    </a:lnTo>
                    <a:lnTo>
                      <a:pt x="2986" y="4776"/>
                    </a:lnTo>
                    <a:lnTo>
                      <a:pt x="2961" y="4901"/>
                    </a:lnTo>
                    <a:lnTo>
                      <a:pt x="2886" y="5025"/>
                    </a:lnTo>
                    <a:lnTo>
                      <a:pt x="2762" y="5100"/>
                    </a:lnTo>
                    <a:lnTo>
                      <a:pt x="2637" y="5125"/>
                    </a:lnTo>
                    <a:lnTo>
                      <a:pt x="2538" y="5100"/>
                    </a:lnTo>
                    <a:lnTo>
                      <a:pt x="2438" y="5050"/>
                    </a:lnTo>
                    <a:lnTo>
                      <a:pt x="2364" y="4975"/>
                    </a:lnTo>
                    <a:lnTo>
                      <a:pt x="2314" y="4901"/>
                    </a:lnTo>
                    <a:lnTo>
                      <a:pt x="2190" y="4677"/>
                    </a:lnTo>
                    <a:lnTo>
                      <a:pt x="2040" y="4478"/>
                    </a:lnTo>
                    <a:lnTo>
                      <a:pt x="1866" y="4304"/>
                    </a:lnTo>
                    <a:lnTo>
                      <a:pt x="1642" y="4155"/>
                    </a:lnTo>
                    <a:lnTo>
                      <a:pt x="1419" y="4030"/>
                    </a:lnTo>
                    <a:lnTo>
                      <a:pt x="1170" y="3931"/>
                    </a:lnTo>
                    <a:lnTo>
                      <a:pt x="896" y="3881"/>
                    </a:lnTo>
                    <a:lnTo>
                      <a:pt x="623" y="3831"/>
                    </a:lnTo>
                    <a:lnTo>
                      <a:pt x="548" y="3831"/>
                    </a:lnTo>
                    <a:lnTo>
                      <a:pt x="200" y="4229"/>
                    </a:lnTo>
                    <a:lnTo>
                      <a:pt x="150" y="4354"/>
                    </a:lnTo>
                    <a:lnTo>
                      <a:pt x="76" y="4478"/>
                    </a:lnTo>
                    <a:lnTo>
                      <a:pt x="26" y="4752"/>
                    </a:lnTo>
                    <a:lnTo>
                      <a:pt x="1" y="5025"/>
                    </a:lnTo>
                    <a:lnTo>
                      <a:pt x="26" y="5324"/>
                    </a:lnTo>
                    <a:lnTo>
                      <a:pt x="76" y="5647"/>
                    </a:lnTo>
                    <a:lnTo>
                      <a:pt x="150" y="5945"/>
                    </a:lnTo>
                    <a:lnTo>
                      <a:pt x="275" y="6219"/>
                    </a:lnTo>
                    <a:lnTo>
                      <a:pt x="424" y="6468"/>
                    </a:lnTo>
                    <a:lnTo>
                      <a:pt x="623" y="6791"/>
                    </a:lnTo>
                    <a:lnTo>
                      <a:pt x="871" y="7065"/>
                    </a:lnTo>
                    <a:lnTo>
                      <a:pt x="1120" y="7363"/>
                    </a:lnTo>
                    <a:lnTo>
                      <a:pt x="1419" y="7637"/>
                    </a:lnTo>
                    <a:lnTo>
                      <a:pt x="1991" y="7114"/>
                    </a:lnTo>
                    <a:lnTo>
                      <a:pt x="2289" y="6841"/>
                    </a:lnTo>
                    <a:lnTo>
                      <a:pt x="2613" y="6592"/>
                    </a:lnTo>
                    <a:lnTo>
                      <a:pt x="2936" y="6368"/>
                    </a:lnTo>
                    <a:lnTo>
                      <a:pt x="3309" y="6119"/>
                    </a:lnTo>
                    <a:lnTo>
                      <a:pt x="3682" y="5921"/>
                    </a:lnTo>
                    <a:lnTo>
                      <a:pt x="4105" y="5722"/>
                    </a:lnTo>
                    <a:lnTo>
                      <a:pt x="4553" y="5523"/>
                    </a:lnTo>
                    <a:lnTo>
                      <a:pt x="5025" y="5373"/>
                    </a:lnTo>
                    <a:lnTo>
                      <a:pt x="5523" y="5224"/>
                    </a:lnTo>
                    <a:lnTo>
                      <a:pt x="6070" y="5100"/>
                    </a:lnTo>
                    <a:lnTo>
                      <a:pt x="6667" y="5000"/>
                    </a:lnTo>
                    <a:lnTo>
                      <a:pt x="7289" y="4926"/>
                    </a:lnTo>
                    <a:lnTo>
                      <a:pt x="7960" y="4901"/>
                    </a:lnTo>
                    <a:lnTo>
                      <a:pt x="8656" y="4876"/>
                    </a:lnTo>
                    <a:lnTo>
                      <a:pt x="8806" y="4901"/>
                    </a:lnTo>
                    <a:lnTo>
                      <a:pt x="8905" y="4975"/>
                    </a:lnTo>
                    <a:lnTo>
                      <a:pt x="9005" y="5100"/>
                    </a:lnTo>
                    <a:lnTo>
                      <a:pt x="9030" y="5224"/>
                    </a:lnTo>
                    <a:lnTo>
                      <a:pt x="9005" y="5373"/>
                    </a:lnTo>
                    <a:lnTo>
                      <a:pt x="8905" y="5473"/>
                    </a:lnTo>
                    <a:lnTo>
                      <a:pt x="8806" y="5547"/>
                    </a:lnTo>
                    <a:lnTo>
                      <a:pt x="8656" y="5597"/>
                    </a:lnTo>
                    <a:lnTo>
                      <a:pt x="8010" y="5597"/>
                    </a:lnTo>
                    <a:lnTo>
                      <a:pt x="7388" y="5647"/>
                    </a:lnTo>
                    <a:lnTo>
                      <a:pt x="6791" y="5697"/>
                    </a:lnTo>
                    <a:lnTo>
                      <a:pt x="6269" y="5796"/>
                    </a:lnTo>
                    <a:lnTo>
                      <a:pt x="5746" y="5896"/>
                    </a:lnTo>
                    <a:lnTo>
                      <a:pt x="5274" y="6045"/>
                    </a:lnTo>
                    <a:lnTo>
                      <a:pt x="4851" y="6194"/>
                    </a:lnTo>
                    <a:lnTo>
                      <a:pt x="4428" y="6368"/>
                    </a:lnTo>
                    <a:lnTo>
                      <a:pt x="4055" y="6542"/>
                    </a:lnTo>
                    <a:lnTo>
                      <a:pt x="3682" y="6741"/>
                    </a:lnTo>
                    <a:lnTo>
                      <a:pt x="3359" y="6940"/>
                    </a:lnTo>
                    <a:lnTo>
                      <a:pt x="3035" y="7164"/>
                    </a:lnTo>
                    <a:lnTo>
                      <a:pt x="2737" y="7388"/>
                    </a:lnTo>
                    <a:lnTo>
                      <a:pt x="2463" y="7637"/>
                    </a:lnTo>
                    <a:lnTo>
                      <a:pt x="1941" y="8109"/>
                    </a:lnTo>
                    <a:lnTo>
                      <a:pt x="1991" y="8159"/>
                    </a:lnTo>
                    <a:lnTo>
                      <a:pt x="2190" y="8333"/>
                    </a:lnTo>
                    <a:lnTo>
                      <a:pt x="2712" y="8806"/>
                    </a:lnTo>
                    <a:lnTo>
                      <a:pt x="2961" y="9079"/>
                    </a:lnTo>
                    <a:lnTo>
                      <a:pt x="3209" y="9328"/>
                    </a:lnTo>
                    <a:lnTo>
                      <a:pt x="3433" y="9602"/>
                    </a:lnTo>
                    <a:lnTo>
                      <a:pt x="3632" y="9900"/>
                    </a:lnTo>
                    <a:lnTo>
                      <a:pt x="3806" y="10223"/>
                    </a:lnTo>
                    <a:lnTo>
                      <a:pt x="3956" y="10547"/>
                    </a:lnTo>
                    <a:lnTo>
                      <a:pt x="4080" y="10895"/>
                    </a:lnTo>
                    <a:lnTo>
                      <a:pt x="4155" y="11243"/>
                    </a:lnTo>
                    <a:lnTo>
                      <a:pt x="4478" y="11044"/>
                    </a:lnTo>
                    <a:lnTo>
                      <a:pt x="4826" y="10845"/>
                    </a:lnTo>
                    <a:lnTo>
                      <a:pt x="5547" y="10497"/>
                    </a:lnTo>
                    <a:lnTo>
                      <a:pt x="6294" y="10223"/>
                    </a:lnTo>
                    <a:lnTo>
                      <a:pt x="7065" y="9975"/>
                    </a:lnTo>
                    <a:lnTo>
                      <a:pt x="7836" y="9801"/>
                    </a:lnTo>
                    <a:lnTo>
                      <a:pt x="8632" y="9651"/>
                    </a:lnTo>
                    <a:lnTo>
                      <a:pt x="9452" y="9577"/>
                    </a:lnTo>
                    <a:lnTo>
                      <a:pt x="10273" y="9577"/>
                    </a:lnTo>
                    <a:lnTo>
                      <a:pt x="10398" y="9602"/>
                    </a:lnTo>
                    <a:lnTo>
                      <a:pt x="10522" y="9676"/>
                    </a:lnTo>
                    <a:lnTo>
                      <a:pt x="10597" y="9801"/>
                    </a:lnTo>
                    <a:lnTo>
                      <a:pt x="10621" y="9950"/>
                    </a:lnTo>
                    <a:lnTo>
                      <a:pt x="10621" y="10000"/>
                    </a:lnTo>
                    <a:lnTo>
                      <a:pt x="10597" y="10074"/>
                    </a:lnTo>
                    <a:lnTo>
                      <a:pt x="10497" y="10174"/>
                    </a:lnTo>
                    <a:lnTo>
                      <a:pt x="10398" y="10248"/>
                    </a:lnTo>
                    <a:lnTo>
                      <a:pt x="10248" y="10298"/>
                    </a:lnTo>
                    <a:lnTo>
                      <a:pt x="9452" y="10298"/>
                    </a:lnTo>
                    <a:lnTo>
                      <a:pt x="9054" y="10323"/>
                    </a:lnTo>
                    <a:lnTo>
                      <a:pt x="8656" y="10373"/>
                    </a:lnTo>
                    <a:lnTo>
                      <a:pt x="7861" y="10522"/>
                    </a:lnTo>
                    <a:lnTo>
                      <a:pt x="7090" y="10696"/>
                    </a:lnTo>
                    <a:lnTo>
                      <a:pt x="6343" y="10945"/>
                    </a:lnTo>
                    <a:lnTo>
                      <a:pt x="5970" y="11094"/>
                    </a:lnTo>
                    <a:lnTo>
                      <a:pt x="5622" y="11243"/>
                    </a:lnTo>
                    <a:lnTo>
                      <a:pt x="5274" y="11417"/>
                    </a:lnTo>
                    <a:lnTo>
                      <a:pt x="4926" y="11591"/>
                    </a:lnTo>
                    <a:lnTo>
                      <a:pt x="4602" y="11790"/>
                    </a:lnTo>
                    <a:lnTo>
                      <a:pt x="4279" y="11989"/>
                    </a:lnTo>
                    <a:lnTo>
                      <a:pt x="4254" y="12014"/>
                    </a:lnTo>
                    <a:lnTo>
                      <a:pt x="4279" y="12537"/>
                    </a:lnTo>
                    <a:lnTo>
                      <a:pt x="4304" y="13233"/>
                    </a:lnTo>
                    <a:lnTo>
                      <a:pt x="4354" y="13556"/>
                    </a:lnTo>
                    <a:lnTo>
                      <a:pt x="4403" y="13880"/>
                    </a:lnTo>
                    <a:lnTo>
                      <a:pt x="4503" y="14178"/>
                    </a:lnTo>
                    <a:lnTo>
                      <a:pt x="4627" y="14477"/>
                    </a:lnTo>
                    <a:lnTo>
                      <a:pt x="4776" y="14775"/>
                    </a:lnTo>
                    <a:lnTo>
                      <a:pt x="4951" y="15049"/>
                    </a:lnTo>
                    <a:lnTo>
                      <a:pt x="5149" y="15322"/>
                    </a:lnTo>
                    <a:lnTo>
                      <a:pt x="5398" y="15571"/>
                    </a:lnTo>
                    <a:lnTo>
                      <a:pt x="5647" y="15820"/>
                    </a:lnTo>
                    <a:lnTo>
                      <a:pt x="5921" y="16044"/>
                    </a:lnTo>
                    <a:lnTo>
                      <a:pt x="6219" y="16243"/>
                    </a:lnTo>
                    <a:lnTo>
                      <a:pt x="6517" y="16417"/>
                    </a:lnTo>
                    <a:lnTo>
                      <a:pt x="6866" y="16591"/>
                    </a:lnTo>
                    <a:lnTo>
                      <a:pt x="7189" y="16740"/>
                    </a:lnTo>
                    <a:lnTo>
                      <a:pt x="7537" y="16864"/>
                    </a:lnTo>
                    <a:lnTo>
                      <a:pt x="7910" y="16964"/>
                    </a:lnTo>
                    <a:lnTo>
                      <a:pt x="8283" y="17014"/>
                    </a:lnTo>
                    <a:lnTo>
                      <a:pt x="8656" y="17063"/>
                    </a:lnTo>
                    <a:lnTo>
                      <a:pt x="8681" y="17063"/>
                    </a:lnTo>
                    <a:lnTo>
                      <a:pt x="8930" y="16964"/>
                    </a:lnTo>
                    <a:lnTo>
                      <a:pt x="9179" y="16840"/>
                    </a:lnTo>
                    <a:lnTo>
                      <a:pt x="9428" y="16715"/>
                    </a:lnTo>
                    <a:lnTo>
                      <a:pt x="9651" y="16541"/>
                    </a:lnTo>
                    <a:lnTo>
                      <a:pt x="9850" y="16392"/>
                    </a:lnTo>
                    <a:lnTo>
                      <a:pt x="10049" y="16193"/>
                    </a:lnTo>
                    <a:lnTo>
                      <a:pt x="10223" y="15994"/>
                    </a:lnTo>
                    <a:lnTo>
                      <a:pt x="10373" y="15795"/>
                    </a:lnTo>
                    <a:lnTo>
                      <a:pt x="10472" y="15695"/>
                    </a:lnTo>
                    <a:lnTo>
                      <a:pt x="10597" y="15646"/>
                    </a:lnTo>
                    <a:lnTo>
                      <a:pt x="10721" y="15621"/>
                    </a:lnTo>
                    <a:lnTo>
                      <a:pt x="10870" y="15670"/>
                    </a:lnTo>
                    <a:lnTo>
                      <a:pt x="10970" y="15770"/>
                    </a:lnTo>
                    <a:lnTo>
                      <a:pt x="11019" y="15894"/>
                    </a:lnTo>
                    <a:lnTo>
                      <a:pt x="11019" y="16044"/>
                    </a:lnTo>
                    <a:lnTo>
                      <a:pt x="10970" y="16168"/>
                    </a:lnTo>
                    <a:lnTo>
                      <a:pt x="10796" y="16417"/>
                    </a:lnTo>
                    <a:lnTo>
                      <a:pt x="10621" y="16641"/>
                    </a:lnTo>
                    <a:lnTo>
                      <a:pt x="10422" y="16840"/>
                    </a:lnTo>
                    <a:lnTo>
                      <a:pt x="10199" y="17038"/>
                    </a:lnTo>
                    <a:lnTo>
                      <a:pt x="9950" y="17213"/>
                    </a:lnTo>
                    <a:lnTo>
                      <a:pt x="9701" y="17362"/>
                    </a:lnTo>
                    <a:lnTo>
                      <a:pt x="9428" y="17511"/>
                    </a:lnTo>
                    <a:lnTo>
                      <a:pt x="9129" y="17635"/>
                    </a:lnTo>
                    <a:lnTo>
                      <a:pt x="9303" y="17834"/>
                    </a:lnTo>
                    <a:lnTo>
                      <a:pt x="9477" y="18009"/>
                    </a:lnTo>
                    <a:lnTo>
                      <a:pt x="9701" y="18183"/>
                    </a:lnTo>
                    <a:lnTo>
                      <a:pt x="9975" y="18307"/>
                    </a:lnTo>
                    <a:lnTo>
                      <a:pt x="10323" y="18456"/>
                    </a:lnTo>
                    <a:lnTo>
                      <a:pt x="10746" y="18556"/>
                    </a:lnTo>
                    <a:lnTo>
                      <a:pt x="11169" y="18630"/>
                    </a:lnTo>
                    <a:lnTo>
                      <a:pt x="11641" y="18655"/>
                    </a:lnTo>
                    <a:lnTo>
                      <a:pt x="12039" y="18630"/>
                    </a:lnTo>
                    <a:lnTo>
                      <a:pt x="12412" y="18605"/>
                    </a:lnTo>
                    <a:lnTo>
                      <a:pt x="12760" y="18556"/>
                    </a:lnTo>
                    <a:lnTo>
                      <a:pt x="13084" y="18481"/>
                    </a:lnTo>
                    <a:lnTo>
                      <a:pt x="13382" y="18382"/>
                    </a:lnTo>
                    <a:lnTo>
                      <a:pt x="13656" y="18257"/>
                    </a:lnTo>
                    <a:lnTo>
                      <a:pt x="13929" y="18108"/>
                    </a:lnTo>
                    <a:lnTo>
                      <a:pt x="14178" y="17959"/>
                    </a:lnTo>
                    <a:lnTo>
                      <a:pt x="14178" y="14850"/>
                    </a:lnTo>
                    <a:lnTo>
                      <a:pt x="13929" y="14601"/>
                    </a:lnTo>
                    <a:lnTo>
                      <a:pt x="13631" y="14402"/>
                    </a:lnTo>
                    <a:lnTo>
                      <a:pt x="13308" y="14228"/>
                    </a:lnTo>
                    <a:lnTo>
                      <a:pt x="12984" y="14079"/>
                    </a:lnTo>
                    <a:lnTo>
                      <a:pt x="12611" y="13979"/>
                    </a:lnTo>
                    <a:lnTo>
                      <a:pt x="12213" y="13855"/>
                    </a:lnTo>
                    <a:lnTo>
                      <a:pt x="11368" y="13681"/>
                    </a:lnTo>
                    <a:lnTo>
                      <a:pt x="10920" y="13606"/>
                    </a:lnTo>
                    <a:lnTo>
                      <a:pt x="10472" y="13581"/>
                    </a:lnTo>
                    <a:lnTo>
                      <a:pt x="10024" y="13581"/>
                    </a:lnTo>
                    <a:lnTo>
                      <a:pt x="9602" y="13631"/>
                    </a:lnTo>
                    <a:lnTo>
                      <a:pt x="9154" y="13681"/>
                    </a:lnTo>
                    <a:lnTo>
                      <a:pt x="8731" y="13780"/>
                    </a:lnTo>
                    <a:lnTo>
                      <a:pt x="8308" y="13929"/>
                    </a:lnTo>
                    <a:lnTo>
                      <a:pt x="7910" y="14079"/>
                    </a:lnTo>
                    <a:lnTo>
                      <a:pt x="7761" y="14104"/>
                    </a:lnTo>
                    <a:lnTo>
                      <a:pt x="7637" y="14104"/>
                    </a:lnTo>
                    <a:lnTo>
                      <a:pt x="7512" y="14029"/>
                    </a:lnTo>
                    <a:lnTo>
                      <a:pt x="7438" y="13905"/>
                    </a:lnTo>
                    <a:lnTo>
                      <a:pt x="7388" y="13780"/>
                    </a:lnTo>
                    <a:lnTo>
                      <a:pt x="7413" y="13631"/>
                    </a:lnTo>
                    <a:lnTo>
                      <a:pt x="7487" y="13531"/>
                    </a:lnTo>
                    <a:lnTo>
                      <a:pt x="7612" y="13432"/>
                    </a:lnTo>
                    <a:lnTo>
                      <a:pt x="8060" y="13258"/>
                    </a:lnTo>
                    <a:lnTo>
                      <a:pt x="8532" y="13109"/>
                    </a:lnTo>
                    <a:lnTo>
                      <a:pt x="9005" y="12984"/>
                    </a:lnTo>
                    <a:lnTo>
                      <a:pt x="9502" y="12910"/>
                    </a:lnTo>
                    <a:lnTo>
                      <a:pt x="10000" y="12885"/>
                    </a:lnTo>
                    <a:lnTo>
                      <a:pt x="10497" y="12860"/>
                    </a:lnTo>
                    <a:lnTo>
                      <a:pt x="10994" y="12910"/>
                    </a:lnTo>
                    <a:lnTo>
                      <a:pt x="11492" y="12984"/>
                    </a:lnTo>
                    <a:lnTo>
                      <a:pt x="12238" y="13134"/>
                    </a:lnTo>
                    <a:lnTo>
                      <a:pt x="12611" y="13233"/>
                    </a:lnTo>
                    <a:lnTo>
                      <a:pt x="12959" y="13332"/>
                    </a:lnTo>
                    <a:lnTo>
                      <a:pt x="13283" y="13432"/>
                    </a:lnTo>
                    <a:lnTo>
                      <a:pt x="13606" y="13581"/>
                    </a:lnTo>
                    <a:lnTo>
                      <a:pt x="13905" y="13730"/>
                    </a:lnTo>
                    <a:lnTo>
                      <a:pt x="14178" y="13905"/>
                    </a:lnTo>
                    <a:lnTo>
                      <a:pt x="14178" y="8383"/>
                    </a:lnTo>
                    <a:lnTo>
                      <a:pt x="13432" y="8184"/>
                    </a:lnTo>
                    <a:lnTo>
                      <a:pt x="12686" y="8035"/>
                    </a:lnTo>
                    <a:lnTo>
                      <a:pt x="11915" y="7935"/>
                    </a:lnTo>
                    <a:lnTo>
                      <a:pt x="11169" y="7885"/>
                    </a:lnTo>
                    <a:lnTo>
                      <a:pt x="10398" y="7910"/>
                    </a:lnTo>
                    <a:lnTo>
                      <a:pt x="9602" y="7985"/>
                    </a:lnTo>
                    <a:lnTo>
                      <a:pt x="8831" y="8084"/>
                    </a:lnTo>
                    <a:lnTo>
                      <a:pt x="8035" y="8259"/>
                    </a:lnTo>
                    <a:lnTo>
                      <a:pt x="7960" y="8283"/>
                    </a:lnTo>
                    <a:lnTo>
                      <a:pt x="7885" y="8259"/>
                    </a:lnTo>
                    <a:lnTo>
                      <a:pt x="7761" y="8234"/>
                    </a:lnTo>
                    <a:lnTo>
                      <a:pt x="7662" y="8134"/>
                    </a:lnTo>
                    <a:lnTo>
                      <a:pt x="7587" y="8010"/>
                    </a:lnTo>
                    <a:lnTo>
                      <a:pt x="7587" y="7861"/>
                    </a:lnTo>
                    <a:lnTo>
                      <a:pt x="7637" y="7736"/>
                    </a:lnTo>
                    <a:lnTo>
                      <a:pt x="7736" y="7637"/>
                    </a:lnTo>
                    <a:lnTo>
                      <a:pt x="7861" y="7562"/>
                    </a:lnTo>
                    <a:lnTo>
                      <a:pt x="8681" y="7388"/>
                    </a:lnTo>
                    <a:lnTo>
                      <a:pt x="9477" y="7264"/>
                    </a:lnTo>
                    <a:lnTo>
                      <a:pt x="10273" y="7189"/>
                    </a:lnTo>
                    <a:lnTo>
                      <a:pt x="11069" y="7189"/>
                    </a:lnTo>
                    <a:lnTo>
                      <a:pt x="11865" y="7214"/>
                    </a:lnTo>
                    <a:lnTo>
                      <a:pt x="12636" y="7313"/>
                    </a:lnTo>
                    <a:lnTo>
                      <a:pt x="13407" y="7438"/>
                    </a:lnTo>
                    <a:lnTo>
                      <a:pt x="14178" y="7637"/>
                    </a:lnTo>
                    <a:lnTo>
                      <a:pt x="14178" y="6244"/>
                    </a:lnTo>
                    <a:lnTo>
                      <a:pt x="14178" y="5945"/>
                    </a:lnTo>
                    <a:lnTo>
                      <a:pt x="14153" y="5622"/>
                    </a:lnTo>
                    <a:lnTo>
                      <a:pt x="14054" y="5000"/>
                    </a:lnTo>
                    <a:lnTo>
                      <a:pt x="13929" y="4378"/>
                    </a:lnTo>
                    <a:lnTo>
                      <a:pt x="13755" y="3732"/>
                    </a:lnTo>
                    <a:lnTo>
                      <a:pt x="13308" y="3483"/>
                    </a:lnTo>
                    <a:lnTo>
                      <a:pt x="12860" y="3234"/>
                    </a:lnTo>
                    <a:lnTo>
                      <a:pt x="12362" y="3035"/>
                    </a:lnTo>
                    <a:lnTo>
                      <a:pt x="11865" y="2861"/>
                    </a:lnTo>
                    <a:lnTo>
                      <a:pt x="11368" y="2712"/>
                    </a:lnTo>
                    <a:lnTo>
                      <a:pt x="10845" y="2612"/>
                    </a:lnTo>
                    <a:lnTo>
                      <a:pt x="10323" y="2513"/>
                    </a:lnTo>
                    <a:lnTo>
                      <a:pt x="9801" y="2463"/>
                    </a:lnTo>
                    <a:lnTo>
                      <a:pt x="9253" y="2438"/>
                    </a:lnTo>
                    <a:lnTo>
                      <a:pt x="8706" y="2438"/>
                    </a:lnTo>
                    <a:lnTo>
                      <a:pt x="8184" y="2463"/>
                    </a:lnTo>
                    <a:lnTo>
                      <a:pt x="7637" y="2538"/>
                    </a:lnTo>
                    <a:lnTo>
                      <a:pt x="7090" y="2637"/>
                    </a:lnTo>
                    <a:lnTo>
                      <a:pt x="6567" y="2762"/>
                    </a:lnTo>
                    <a:lnTo>
                      <a:pt x="6020" y="2911"/>
                    </a:lnTo>
                    <a:lnTo>
                      <a:pt x="5498" y="3110"/>
                    </a:lnTo>
                    <a:lnTo>
                      <a:pt x="5348" y="3135"/>
                    </a:lnTo>
                    <a:lnTo>
                      <a:pt x="5224" y="3110"/>
                    </a:lnTo>
                    <a:lnTo>
                      <a:pt x="5125" y="3010"/>
                    </a:lnTo>
                    <a:lnTo>
                      <a:pt x="5025" y="2911"/>
                    </a:lnTo>
                    <a:lnTo>
                      <a:pt x="5000" y="2762"/>
                    </a:lnTo>
                    <a:lnTo>
                      <a:pt x="5050" y="2637"/>
                    </a:lnTo>
                    <a:lnTo>
                      <a:pt x="5125" y="2513"/>
                    </a:lnTo>
                    <a:lnTo>
                      <a:pt x="5249" y="2438"/>
                    </a:lnTo>
                    <a:lnTo>
                      <a:pt x="5746" y="2264"/>
                    </a:lnTo>
                    <a:lnTo>
                      <a:pt x="6269" y="2090"/>
                    </a:lnTo>
                    <a:lnTo>
                      <a:pt x="6816" y="1966"/>
                    </a:lnTo>
                    <a:lnTo>
                      <a:pt x="7338" y="1866"/>
                    </a:lnTo>
                    <a:lnTo>
                      <a:pt x="7861" y="1792"/>
                    </a:lnTo>
                    <a:lnTo>
                      <a:pt x="8408" y="1742"/>
                    </a:lnTo>
                    <a:lnTo>
                      <a:pt x="8930" y="1717"/>
                    </a:lnTo>
                    <a:lnTo>
                      <a:pt x="9477" y="1742"/>
                    </a:lnTo>
                    <a:lnTo>
                      <a:pt x="10000" y="1767"/>
                    </a:lnTo>
                    <a:lnTo>
                      <a:pt x="10522" y="1841"/>
                    </a:lnTo>
                    <a:lnTo>
                      <a:pt x="11044" y="1916"/>
                    </a:lnTo>
                    <a:lnTo>
                      <a:pt x="11542" y="2040"/>
                    </a:lnTo>
                    <a:lnTo>
                      <a:pt x="12039" y="2190"/>
                    </a:lnTo>
                    <a:lnTo>
                      <a:pt x="12537" y="2339"/>
                    </a:lnTo>
                    <a:lnTo>
                      <a:pt x="13009" y="2538"/>
                    </a:lnTo>
                    <a:lnTo>
                      <a:pt x="13482" y="2762"/>
                    </a:lnTo>
                    <a:lnTo>
                      <a:pt x="13482" y="2762"/>
                    </a:lnTo>
                    <a:lnTo>
                      <a:pt x="13357" y="2438"/>
                    </a:lnTo>
                    <a:lnTo>
                      <a:pt x="13233" y="2115"/>
                    </a:lnTo>
                    <a:lnTo>
                      <a:pt x="13084" y="1792"/>
                    </a:lnTo>
                    <a:lnTo>
                      <a:pt x="12885" y="1493"/>
                    </a:lnTo>
                    <a:lnTo>
                      <a:pt x="12661" y="1220"/>
                    </a:lnTo>
                    <a:lnTo>
                      <a:pt x="12387" y="946"/>
                    </a:lnTo>
                    <a:lnTo>
                      <a:pt x="12089" y="722"/>
                    </a:lnTo>
                    <a:lnTo>
                      <a:pt x="11691" y="523"/>
                    </a:lnTo>
                    <a:lnTo>
                      <a:pt x="11392" y="399"/>
                    </a:lnTo>
                    <a:lnTo>
                      <a:pt x="11069" y="299"/>
                    </a:lnTo>
                    <a:lnTo>
                      <a:pt x="10721" y="200"/>
                    </a:lnTo>
                    <a:lnTo>
                      <a:pt x="10373" y="125"/>
                    </a:lnTo>
                    <a:lnTo>
                      <a:pt x="10024" y="76"/>
                    </a:lnTo>
                    <a:lnTo>
                      <a:pt x="9651" y="26"/>
                    </a:lnTo>
                    <a:lnTo>
                      <a:pt x="927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88;p15"/>
              <p:cNvSpPr/>
              <p:nvPr/>
            </p:nvSpPr>
            <p:spPr>
              <a:xfrm>
                <a:off x="2200212" y="2307826"/>
                <a:ext cx="421051" cy="461028"/>
              </a:xfrm>
              <a:custGeom>
                <a:avLst/>
                <a:gdLst/>
                <a:ahLst/>
                <a:cxnLst/>
                <a:rect l="l" t="t" r="r" b="b"/>
                <a:pathLst>
                  <a:path w="20422" h="22361" extrusionOk="0">
                    <a:moveTo>
                      <a:pt x="5572" y="0"/>
                    </a:moveTo>
                    <a:lnTo>
                      <a:pt x="5199" y="149"/>
                    </a:lnTo>
                    <a:lnTo>
                      <a:pt x="4876" y="323"/>
                    </a:lnTo>
                    <a:lnTo>
                      <a:pt x="4528" y="498"/>
                    </a:lnTo>
                    <a:lnTo>
                      <a:pt x="4204" y="697"/>
                    </a:lnTo>
                    <a:lnTo>
                      <a:pt x="3881" y="896"/>
                    </a:lnTo>
                    <a:lnTo>
                      <a:pt x="3583" y="1119"/>
                    </a:lnTo>
                    <a:lnTo>
                      <a:pt x="3284" y="1343"/>
                    </a:lnTo>
                    <a:lnTo>
                      <a:pt x="3011" y="1592"/>
                    </a:lnTo>
                    <a:lnTo>
                      <a:pt x="2737" y="1841"/>
                    </a:lnTo>
                    <a:lnTo>
                      <a:pt x="2488" y="2089"/>
                    </a:lnTo>
                    <a:lnTo>
                      <a:pt x="2239" y="2363"/>
                    </a:lnTo>
                    <a:lnTo>
                      <a:pt x="2016" y="2661"/>
                    </a:lnTo>
                    <a:lnTo>
                      <a:pt x="1817" y="2935"/>
                    </a:lnTo>
                    <a:lnTo>
                      <a:pt x="1618" y="3234"/>
                    </a:lnTo>
                    <a:lnTo>
                      <a:pt x="1444" y="3532"/>
                    </a:lnTo>
                    <a:lnTo>
                      <a:pt x="1294" y="3855"/>
                    </a:lnTo>
                    <a:lnTo>
                      <a:pt x="1145" y="4179"/>
                    </a:lnTo>
                    <a:lnTo>
                      <a:pt x="1021" y="4527"/>
                    </a:lnTo>
                    <a:lnTo>
                      <a:pt x="921" y="4850"/>
                    </a:lnTo>
                    <a:lnTo>
                      <a:pt x="822" y="5198"/>
                    </a:lnTo>
                    <a:lnTo>
                      <a:pt x="772" y="5547"/>
                    </a:lnTo>
                    <a:lnTo>
                      <a:pt x="722" y="5920"/>
                    </a:lnTo>
                    <a:lnTo>
                      <a:pt x="697" y="6268"/>
                    </a:lnTo>
                    <a:lnTo>
                      <a:pt x="697" y="6616"/>
                    </a:lnTo>
                    <a:lnTo>
                      <a:pt x="722" y="6964"/>
                    </a:lnTo>
                    <a:lnTo>
                      <a:pt x="747" y="7313"/>
                    </a:lnTo>
                    <a:lnTo>
                      <a:pt x="797" y="7661"/>
                    </a:lnTo>
                    <a:lnTo>
                      <a:pt x="871" y="8009"/>
                    </a:lnTo>
                    <a:lnTo>
                      <a:pt x="971" y="8357"/>
                    </a:lnTo>
                    <a:lnTo>
                      <a:pt x="1095" y="8705"/>
                    </a:lnTo>
                    <a:lnTo>
                      <a:pt x="1220" y="9029"/>
                    </a:lnTo>
                    <a:lnTo>
                      <a:pt x="1369" y="9377"/>
                    </a:lnTo>
                    <a:lnTo>
                      <a:pt x="1742" y="8954"/>
                    </a:lnTo>
                    <a:lnTo>
                      <a:pt x="2165" y="8581"/>
                    </a:lnTo>
                    <a:lnTo>
                      <a:pt x="2613" y="8258"/>
                    </a:lnTo>
                    <a:lnTo>
                      <a:pt x="3110" y="7934"/>
                    </a:lnTo>
                    <a:lnTo>
                      <a:pt x="3607" y="7661"/>
                    </a:lnTo>
                    <a:lnTo>
                      <a:pt x="4155" y="7437"/>
                    </a:lnTo>
                    <a:lnTo>
                      <a:pt x="4702" y="7263"/>
                    </a:lnTo>
                    <a:lnTo>
                      <a:pt x="5299" y="7114"/>
                    </a:lnTo>
                    <a:lnTo>
                      <a:pt x="5423" y="7114"/>
                    </a:lnTo>
                    <a:lnTo>
                      <a:pt x="5572" y="7163"/>
                    </a:lnTo>
                    <a:lnTo>
                      <a:pt x="5647" y="7263"/>
                    </a:lnTo>
                    <a:lnTo>
                      <a:pt x="5722" y="7387"/>
                    </a:lnTo>
                    <a:lnTo>
                      <a:pt x="5722" y="7536"/>
                    </a:lnTo>
                    <a:lnTo>
                      <a:pt x="5672" y="7661"/>
                    </a:lnTo>
                    <a:lnTo>
                      <a:pt x="5572" y="7760"/>
                    </a:lnTo>
                    <a:lnTo>
                      <a:pt x="5448" y="7810"/>
                    </a:lnTo>
                    <a:lnTo>
                      <a:pt x="4876" y="7934"/>
                    </a:lnTo>
                    <a:lnTo>
                      <a:pt x="4354" y="8133"/>
                    </a:lnTo>
                    <a:lnTo>
                      <a:pt x="3831" y="8357"/>
                    </a:lnTo>
                    <a:lnTo>
                      <a:pt x="3359" y="8606"/>
                    </a:lnTo>
                    <a:lnTo>
                      <a:pt x="2911" y="8904"/>
                    </a:lnTo>
                    <a:lnTo>
                      <a:pt x="2488" y="9228"/>
                    </a:lnTo>
                    <a:lnTo>
                      <a:pt x="2115" y="9601"/>
                    </a:lnTo>
                    <a:lnTo>
                      <a:pt x="1767" y="9999"/>
                    </a:lnTo>
                    <a:lnTo>
                      <a:pt x="2239" y="10521"/>
                    </a:lnTo>
                    <a:lnTo>
                      <a:pt x="2488" y="10795"/>
                    </a:lnTo>
                    <a:lnTo>
                      <a:pt x="2737" y="11043"/>
                    </a:lnTo>
                    <a:lnTo>
                      <a:pt x="3011" y="11267"/>
                    </a:lnTo>
                    <a:lnTo>
                      <a:pt x="3309" y="11491"/>
                    </a:lnTo>
                    <a:lnTo>
                      <a:pt x="3632" y="11690"/>
                    </a:lnTo>
                    <a:lnTo>
                      <a:pt x="3956" y="11864"/>
                    </a:lnTo>
                    <a:lnTo>
                      <a:pt x="4354" y="12014"/>
                    </a:lnTo>
                    <a:lnTo>
                      <a:pt x="4776" y="12138"/>
                    </a:lnTo>
                    <a:lnTo>
                      <a:pt x="5224" y="12213"/>
                    </a:lnTo>
                    <a:lnTo>
                      <a:pt x="5672" y="12237"/>
                    </a:lnTo>
                    <a:lnTo>
                      <a:pt x="6120" y="12213"/>
                    </a:lnTo>
                    <a:lnTo>
                      <a:pt x="6343" y="12188"/>
                    </a:lnTo>
                    <a:lnTo>
                      <a:pt x="6542" y="12113"/>
                    </a:lnTo>
                    <a:lnTo>
                      <a:pt x="6741" y="12063"/>
                    </a:lnTo>
                    <a:lnTo>
                      <a:pt x="6940" y="11964"/>
                    </a:lnTo>
                    <a:lnTo>
                      <a:pt x="7139" y="11864"/>
                    </a:lnTo>
                    <a:lnTo>
                      <a:pt x="7313" y="11740"/>
                    </a:lnTo>
                    <a:lnTo>
                      <a:pt x="7438" y="11690"/>
                    </a:lnTo>
                    <a:lnTo>
                      <a:pt x="7587" y="11690"/>
                    </a:lnTo>
                    <a:lnTo>
                      <a:pt x="7711" y="11715"/>
                    </a:lnTo>
                    <a:lnTo>
                      <a:pt x="7811" y="11815"/>
                    </a:lnTo>
                    <a:lnTo>
                      <a:pt x="7885" y="11939"/>
                    </a:lnTo>
                    <a:lnTo>
                      <a:pt x="7885" y="12088"/>
                    </a:lnTo>
                    <a:lnTo>
                      <a:pt x="7836" y="12213"/>
                    </a:lnTo>
                    <a:lnTo>
                      <a:pt x="7736" y="12312"/>
                    </a:lnTo>
                    <a:lnTo>
                      <a:pt x="7463" y="12511"/>
                    </a:lnTo>
                    <a:lnTo>
                      <a:pt x="7139" y="12660"/>
                    </a:lnTo>
                    <a:lnTo>
                      <a:pt x="6816" y="12785"/>
                    </a:lnTo>
                    <a:lnTo>
                      <a:pt x="6468" y="12859"/>
                    </a:lnTo>
                    <a:lnTo>
                      <a:pt x="6468" y="13158"/>
                    </a:lnTo>
                    <a:lnTo>
                      <a:pt x="6518" y="13431"/>
                    </a:lnTo>
                    <a:lnTo>
                      <a:pt x="6567" y="13730"/>
                    </a:lnTo>
                    <a:lnTo>
                      <a:pt x="6642" y="14003"/>
                    </a:lnTo>
                    <a:lnTo>
                      <a:pt x="6766" y="14277"/>
                    </a:lnTo>
                    <a:lnTo>
                      <a:pt x="6891" y="14551"/>
                    </a:lnTo>
                    <a:lnTo>
                      <a:pt x="7065" y="14824"/>
                    </a:lnTo>
                    <a:lnTo>
                      <a:pt x="7239" y="15073"/>
                    </a:lnTo>
                    <a:lnTo>
                      <a:pt x="7438" y="15297"/>
                    </a:lnTo>
                    <a:lnTo>
                      <a:pt x="7662" y="15521"/>
                    </a:lnTo>
                    <a:lnTo>
                      <a:pt x="7885" y="15744"/>
                    </a:lnTo>
                    <a:lnTo>
                      <a:pt x="8159" y="15943"/>
                    </a:lnTo>
                    <a:lnTo>
                      <a:pt x="8433" y="16117"/>
                    </a:lnTo>
                    <a:lnTo>
                      <a:pt x="8706" y="16267"/>
                    </a:lnTo>
                    <a:lnTo>
                      <a:pt x="9005" y="16416"/>
                    </a:lnTo>
                    <a:lnTo>
                      <a:pt x="9328" y="16515"/>
                    </a:lnTo>
                    <a:lnTo>
                      <a:pt x="9776" y="16665"/>
                    </a:lnTo>
                    <a:lnTo>
                      <a:pt x="10223" y="16739"/>
                    </a:lnTo>
                    <a:lnTo>
                      <a:pt x="11169" y="16889"/>
                    </a:lnTo>
                    <a:lnTo>
                      <a:pt x="11865" y="17013"/>
                    </a:lnTo>
                    <a:lnTo>
                      <a:pt x="11965" y="16963"/>
                    </a:lnTo>
                    <a:lnTo>
                      <a:pt x="12512" y="16839"/>
                    </a:lnTo>
                    <a:lnTo>
                      <a:pt x="12885" y="16739"/>
                    </a:lnTo>
                    <a:lnTo>
                      <a:pt x="13208" y="16615"/>
                    </a:lnTo>
                    <a:lnTo>
                      <a:pt x="13581" y="16441"/>
                    </a:lnTo>
                    <a:lnTo>
                      <a:pt x="13805" y="16341"/>
                    </a:lnTo>
                    <a:lnTo>
                      <a:pt x="13979" y="16217"/>
                    </a:lnTo>
                    <a:lnTo>
                      <a:pt x="14178" y="16068"/>
                    </a:lnTo>
                    <a:lnTo>
                      <a:pt x="14327" y="15894"/>
                    </a:lnTo>
                    <a:lnTo>
                      <a:pt x="14502" y="15744"/>
                    </a:lnTo>
                    <a:lnTo>
                      <a:pt x="14626" y="15570"/>
                    </a:lnTo>
                    <a:lnTo>
                      <a:pt x="14725" y="15396"/>
                    </a:lnTo>
                    <a:lnTo>
                      <a:pt x="14825" y="15197"/>
                    </a:lnTo>
                    <a:lnTo>
                      <a:pt x="14899" y="15098"/>
                    </a:lnTo>
                    <a:lnTo>
                      <a:pt x="14999" y="14998"/>
                    </a:lnTo>
                    <a:lnTo>
                      <a:pt x="15148" y="14973"/>
                    </a:lnTo>
                    <a:lnTo>
                      <a:pt x="15273" y="14998"/>
                    </a:lnTo>
                    <a:lnTo>
                      <a:pt x="15397" y="15073"/>
                    </a:lnTo>
                    <a:lnTo>
                      <a:pt x="15472" y="15197"/>
                    </a:lnTo>
                    <a:lnTo>
                      <a:pt x="15496" y="15322"/>
                    </a:lnTo>
                    <a:lnTo>
                      <a:pt x="15472" y="15471"/>
                    </a:lnTo>
                    <a:lnTo>
                      <a:pt x="15372" y="15695"/>
                    </a:lnTo>
                    <a:lnTo>
                      <a:pt x="15223" y="15943"/>
                    </a:lnTo>
                    <a:lnTo>
                      <a:pt x="15049" y="16167"/>
                    </a:lnTo>
                    <a:lnTo>
                      <a:pt x="14875" y="16391"/>
                    </a:lnTo>
                    <a:lnTo>
                      <a:pt x="14651" y="16590"/>
                    </a:lnTo>
                    <a:lnTo>
                      <a:pt x="14402" y="16789"/>
                    </a:lnTo>
                    <a:lnTo>
                      <a:pt x="14153" y="16938"/>
                    </a:lnTo>
                    <a:lnTo>
                      <a:pt x="13905" y="17087"/>
                    </a:lnTo>
                    <a:lnTo>
                      <a:pt x="13581" y="17237"/>
                    </a:lnTo>
                    <a:lnTo>
                      <a:pt x="13283" y="17361"/>
                    </a:lnTo>
                    <a:lnTo>
                      <a:pt x="13656" y="17510"/>
                    </a:lnTo>
                    <a:lnTo>
                      <a:pt x="14029" y="17709"/>
                    </a:lnTo>
                    <a:lnTo>
                      <a:pt x="14377" y="17933"/>
                    </a:lnTo>
                    <a:lnTo>
                      <a:pt x="14676" y="18207"/>
                    </a:lnTo>
                    <a:lnTo>
                      <a:pt x="14825" y="18356"/>
                    </a:lnTo>
                    <a:lnTo>
                      <a:pt x="14949" y="18505"/>
                    </a:lnTo>
                    <a:lnTo>
                      <a:pt x="15049" y="18654"/>
                    </a:lnTo>
                    <a:lnTo>
                      <a:pt x="15148" y="18829"/>
                    </a:lnTo>
                    <a:lnTo>
                      <a:pt x="15223" y="19003"/>
                    </a:lnTo>
                    <a:lnTo>
                      <a:pt x="15297" y="19177"/>
                    </a:lnTo>
                    <a:lnTo>
                      <a:pt x="15322" y="19376"/>
                    </a:lnTo>
                    <a:lnTo>
                      <a:pt x="15347" y="19575"/>
                    </a:lnTo>
                    <a:lnTo>
                      <a:pt x="15322" y="19724"/>
                    </a:lnTo>
                    <a:lnTo>
                      <a:pt x="15248" y="19823"/>
                    </a:lnTo>
                    <a:lnTo>
                      <a:pt x="15148" y="19898"/>
                    </a:lnTo>
                    <a:lnTo>
                      <a:pt x="14999" y="19948"/>
                    </a:lnTo>
                    <a:lnTo>
                      <a:pt x="14974" y="19948"/>
                    </a:lnTo>
                    <a:lnTo>
                      <a:pt x="14850" y="19923"/>
                    </a:lnTo>
                    <a:lnTo>
                      <a:pt x="14750" y="19848"/>
                    </a:lnTo>
                    <a:lnTo>
                      <a:pt x="14651" y="19724"/>
                    </a:lnTo>
                    <a:lnTo>
                      <a:pt x="14626" y="19600"/>
                    </a:lnTo>
                    <a:lnTo>
                      <a:pt x="14626" y="19450"/>
                    </a:lnTo>
                    <a:lnTo>
                      <a:pt x="14576" y="19301"/>
                    </a:lnTo>
                    <a:lnTo>
                      <a:pt x="14526" y="19152"/>
                    </a:lnTo>
                    <a:lnTo>
                      <a:pt x="14427" y="19028"/>
                    </a:lnTo>
                    <a:lnTo>
                      <a:pt x="14327" y="18878"/>
                    </a:lnTo>
                    <a:lnTo>
                      <a:pt x="14228" y="18754"/>
                    </a:lnTo>
                    <a:lnTo>
                      <a:pt x="13954" y="18530"/>
                    </a:lnTo>
                    <a:lnTo>
                      <a:pt x="13656" y="18306"/>
                    </a:lnTo>
                    <a:lnTo>
                      <a:pt x="13308" y="18132"/>
                    </a:lnTo>
                    <a:lnTo>
                      <a:pt x="12959" y="17983"/>
                    </a:lnTo>
                    <a:lnTo>
                      <a:pt x="12586" y="17883"/>
                    </a:lnTo>
                    <a:lnTo>
                      <a:pt x="12213" y="17784"/>
                    </a:lnTo>
                    <a:lnTo>
                      <a:pt x="11840" y="17734"/>
                    </a:lnTo>
                    <a:lnTo>
                      <a:pt x="11069" y="17610"/>
                    </a:lnTo>
                    <a:lnTo>
                      <a:pt x="10895" y="17585"/>
                    </a:lnTo>
                    <a:lnTo>
                      <a:pt x="10995" y="17859"/>
                    </a:lnTo>
                    <a:lnTo>
                      <a:pt x="11019" y="18132"/>
                    </a:lnTo>
                    <a:lnTo>
                      <a:pt x="11044" y="18431"/>
                    </a:lnTo>
                    <a:lnTo>
                      <a:pt x="11019" y="18704"/>
                    </a:lnTo>
                    <a:lnTo>
                      <a:pt x="10945" y="18978"/>
                    </a:lnTo>
                    <a:lnTo>
                      <a:pt x="10845" y="19251"/>
                    </a:lnTo>
                    <a:lnTo>
                      <a:pt x="10696" y="19525"/>
                    </a:lnTo>
                    <a:lnTo>
                      <a:pt x="10522" y="19749"/>
                    </a:lnTo>
                    <a:lnTo>
                      <a:pt x="10472" y="19823"/>
                    </a:lnTo>
                    <a:lnTo>
                      <a:pt x="10398" y="19848"/>
                    </a:lnTo>
                    <a:lnTo>
                      <a:pt x="10323" y="19873"/>
                    </a:lnTo>
                    <a:lnTo>
                      <a:pt x="10124" y="19873"/>
                    </a:lnTo>
                    <a:lnTo>
                      <a:pt x="10025" y="19799"/>
                    </a:lnTo>
                    <a:lnTo>
                      <a:pt x="9925" y="19699"/>
                    </a:lnTo>
                    <a:lnTo>
                      <a:pt x="9900" y="19550"/>
                    </a:lnTo>
                    <a:lnTo>
                      <a:pt x="9900" y="19425"/>
                    </a:lnTo>
                    <a:lnTo>
                      <a:pt x="9975" y="19301"/>
                    </a:lnTo>
                    <a:lnTo>
                      <a:pt x="10124" y="19077"/>
                    </a:lnTo>
                    <a:lnTo>
                      <a:pt x="10223" y="18853"/>
                    </a:lnTo>
                    <a:lnTo>
                      <a:pt x="10298" y="18630"/>
                    </a:lnTo>
                    <a:lnTo>
                      <a:pt x="10323" y="18381"/>
                    </a:lnTo>
                    <a:lnTo>
                      <a:pt x="10323" y="18132"/>
                    </a:lnTo>
                    <a:lnTo>
                      <a:pt x="10273" y="17883"/>
                    </a:lnTo>
                    <a:lnTo>
                      <a:pt x="10174" y="17660"/>
                    </a:lnTo>
                    <a:lnTo>
                      <a:pt x="10025" y="17436"/>
                    </a:lnTo>
                    <a:lnTo>
                      <a:pt x="9552" y="17336"/>
                    </a:lnTo>
                    <a:lnTo>
                      <a:pt x="9104" y="17212"/>
                    </a:lnTo>
                    <a:lnTo>
                      <a:pt x="8632" y="17013"/>
                    </a:lnTo>
                    <a:lnTo>
                      <a:pt x="8209" y="16814"/>
                    </a:lnTo>
                    <a:lnTo>
                      <a:pt x="7811" y="16565"/>
                    </a:lnTo>
                    <a:lnTo>
                      <a:pt x="7438" y="16267"/>
                    </a:lnTo>
                    <a:lnTo>
                      <a:pt x="7164" y="16491"/>
                    </a:lnTo>
                    <a:lnTo>
                      <a:pt x="6891" y="16690"/>
                    </a:lnTo>
                    <a:lnTo>
                      <a:pt x="6592" y="16864"/>
                    </a:lnTo>
                    <a:lnTo>
                      <a:pt x="6269" y="17013"/>
                    </a:lnTo>
                    <a:lnTo>
                      <a:pt x="5945" y="17162"/>
                    </a:lnTo>
                    <a:lnTo>
                      <a:pt x="5597" y="17262"/>
                    </a:lnTo>
                    <a:lnTo>
                      <a:pt x="5249" y="17361"/>
                    </a:lnTo>
                    <a:lnTo>
                      <a:pt x="4901" y="17411"/>
                    </a:lnTo>
                    <a:lnTo>
                      <a:pt x="4851" y="17411"/>
                    </a:lnTo>
                    <a:lnTo>
                      <a:pt x="4727" y="17386"/>
                    </a:lnTo>
                    <a:lnTo>
                      <a:pt x="4602" y="17336"/>
                    </a:lnTo>
                    <a:lnTo>
                      <a:pt x="4528" y="17237"/>
                    </a:lnTo>
                    <a:lnTo>
                      <a:pt x="4503" y="17112"/>
                    </a:lnTo>
                    <a:lnTo>
                      <a:pt x="4503" y="16963"/>
                    </a:lnTo>
                    <a:lnTo>
                      <a:pt x="4553" y="16839"/>
                    </a:lnTo>
                    <a:lnTo>
                      <a:pt x="4652" y="16764"/>
                    </a:lnTo>
                    <a:lnTo>
                      <a:pt x="4801" y="16714"/>
                    </a:lnTo>
                    <a:lnTo>
                      <a:pt x="5100" y="16665"/>
                    </a:lnTo>
                    <a:lnTo>
                      <a:pt x="5373" y="16590"/>
                    </a:lnTo>
                    <a:lnTo>
                      <a:pt x="5672" y="16491"/>
                    </a:lnTo>
                    <a:lnTo>
                      <a:pt x="5945" y="16391"/>
                    </a:lnTo>
                    <a:lnTo>
                      <a:pt x="6194" y="16267"/>
                    </a:lnTo>
                    <a:lnTo>
                      <a:pt x="6443" y="16117"/>
                    </a:lnTo>
                    <a:lnTo>
                      <a:pt x="6692" y="15943"/>
                    </a:lnTo>
                    <a:lnTo>
                      <a:pt x="6915" y="15794"/>
                    </a:lnTo>
                    <a:lnTo>
                      <a:pt x="6642" y="15471"/>
                    </a:lnTo>
                    <a:lnTo>
                      <a:pt x="6418" y="15147"/>
                    </a:lnTo>
                    <a:lnTo>
                      <a:pt x="6219" y="14799"/>
                    </a:lnTo>
                    <a:lnTo>
                      <a:pt x="6070" y="14451"/>
                    </a:lnTo>
                    <a:lnTo>
                      <a:pt x="5921" y="14078"/>
                    </a:lnTo>
                    <a:lnTo>
                      <a:pt x="5846" y="13705"/>
                    </a:lnTo>
                    <a:lnTo>
                      <a:pt x="5771" y="13332"/>
                    </a:lnTo>
                    <a:lnTo>
                      <a:pt x="5771" y="12959"/>
                    </a:lnTo>
                    <a:lnTo>
                      <a:pt x="5398" y="12959"/>
                    </a:lnTo>
                    <a:lnTo>
                      <a:pt x="5125" y="12934"/>
                    </a:lnTo>
                    <a:lnTo>
                      <a:pt x="4602" y="12834"/>
                    </a:lnTo>
                    <a:lnTo>
                      <a:pt x="4105" y="12685"/>
                    </a:lnTo>
                    <a:lnTo>
                      <a:pt x="3657" y="12511"/>
                    </a:lnTo>
                    <a:lnTo>
                      <a:pt x="3284" y="12312"/>
                    </a:lnTo>
                    <a:lnTo>
                      <a:pt x="2911" y="12088"/>
                    </a:lnTo>
                    <a:lnTo>
                      <a:pt x="2588" y="11839"/>
                    </a:lnTo>
                    <a:lnTo>
                      <a:pt x="2264" y="11591"/>
                    </a:lnTo>
                    <a:lnTo>
                      <a:pt x="1991" y="11292"/>
                    </a:lnTo>
                    <a:lnTo>
                      <a:pt x="1717" y="11019"/>
                    </a:lnTo>
                    <a:lnTo>
                      <a:pt x="1195" y="10422"/>
                    </a:lnTo>
                    <a:lnTo>
                      <a:pt x="971" y="10745"/>
                    </a:lnTo>
                    <a:lnTo>
                      <a:pt x="747" y="11068"/>
                    </a:lnTo>
                    <a:lnTo>
                      <a:pt x="573" y="11392"/>
                    </a:lnTo>
                    <a:lnTo>
                      <a:pt x="399" y="11740"/>
                    </a:lnTo>
                    <a:lnTo>
                      <a:pt x="250" y="12088"/>
                    </a:lnTo>
                    <a:lnTo>
                      <a:pt x="150" y="12461"/>
                    </a:lnTo>
                    <a:lnTo>
                      <a:pt x="76" y="12834"/>
                    </a:lnTo>
                    <a:lnTo>
                      <a:pt x="1" y="13232"/>
                    </a:lnTo>
                    <a:lnTo>
                      <a:pt x="125" y="13431"/>
                    </a:lnTo>
                    <a:lnTo>
                      <a:pt x="250" y="13630"/>
                    </a:lnTo>
                    <a:lnTo>
                      <a:pt x="399" y="13829"/>
                    </a:lnTo>
                    <a:lnTo>
                      <a:pt x="573" y="14003"/>
                    </a:lnTo>
                    <a:lnTo>
                      <a:pt x="772" y="14177"/>
                    </a:lnTo>
                    <a:lnTo>
                      <a:pt x="996" y="14327"/>
                    </a:lnTo>
                    <a:lnTo>
                      <a:pt x="1245" y="14476"/>
                    </a:lnTo>
                    <a:lnTo>
                      <a:pt x="1518" y="14600"/>
                    </a:lnTo>
                    <a:lnTo>
                      <a:pt x="1817" y="14700"/>
                    </a:lnTo>
                    <a:lnTo>
                      <a:pt x="2115" y="14799"/>
                    </a:lnTo>
                    <a:lnTo>
                      <a:pt x="2438" y="14849"/>
                    </a:lnTo>
                    <a:lnTo>
                      <a:pt x="2737" y="14899"/>
                    </a:lnTo>
                    <a:lnTo>
                      <a:pt x="3384" y="14899"/>
                    </a:lnTo>
                    <a:lnTo>
                      <a:pt x="3707" y="14849"/>
                    </a:lnTo>
                    <a:lnTo>
                      <a:pt x="4005" y="14774"/>
                    </a:lnTo>
                    <a:lnTo>
                      <a:pt x="4155" y="14774"/>
                    </a:lnTo>
                    <a:lnTo>
                      <a:pt x="4279" y="14824"/>
                    </a:lnTo>
                    <a:lnTo>
                      <a:pt x="4378" y="14899"/>
                    </a:lnTo>
                    <a:lnTo>
                      <a:pt x="4453" y="15023"/>
                    </a:lnTo>
                    <a:lnTo>
                      <a:pt x="4453" y="15172"/>
                    </a:lnTo>
                    <a:lnTo>
                      <a:pt x="4403" y="15297"/>
                    </a:lnTo>
                    <a:lnTo>
                      <a:pt x="4329" y="15396"/>
                    </a:lnTo>
                    <a:lnTo>
                      <a:pt x="4204" y="15471"/>
                    </a:lnTo>
                    <a:lnTo>
                      <a:pt x="3906" y="15545"/>
                    </a:lnTo>
                    <a:lnTo>
                      <a:pt x="3607" y="15570"/>
                    </a:lnTo>
                    <a:lnTo>
                      <a:pt x="3334" y="15620"/>
                    </a:lnTo>
                    <a:lnTo>
                      <a:pt x="3035" y="15620"/>
                    </a:lnTo>
                    <a:lnTo>
                      <a:pt x="2563" y="15595"/>
                    </a:lnTo>
                    <a:lnTo>
                      <a:pt x="2115" y="15521"/>
                    </a:lnTo>
                    <a:lnTo>
                      <a:pt x="1667" y="15421"/>
                    </a:lnTo>
                    <a:lnTo>
                      <a:pt x="1245" y="15247"/>
                    </a:lnTo>
                    <a:lnTo>
                      <a:pt x="896" y="15098"/>
                    </a:lnTo>
                    <a:lnTo>
                      <a:pt x="573" y="14899"/>
                    </a:lnTo>
                    <a:lnTo>
                      <a:pt x="299" y="14700"/>
                    </a:lnTo>
                    <a:lnTo>
                      <a:pt x="26" y="14476"/>
                    </a:lnTo>
                    <a:lnTo>
                      <a:pt x="125" y="14998"/>
                    </a:lnTo>
                    <a:lnTo>
                      <a:pt x="175" y="15247"/>
                    </a:lnTo>
                    <a:lnTo>
                      <a:pt x="250" y="15496"/>
                    </a:lnTo>
                    <a:lnTo>
                      <a:pt x="374" y="15819"/>
                    </a:lnTo>
                    <a:lnTo>
                      <a:pt x="523" y="16142"/>
                    </a:lnTo>
                    <a:lnTo>
                      <a:pt x="673" y="16441"/>
                    </a:lnTo>
                    <a:lnTo>
                      <a:pt x="871" y="16739"/>
                    </a:lnTo>
                    <a:lnTo>
                      <a:pt x="1070" y="17038"/>
                    </a:lnTo>
                    <a:lnTo>
                      <a:pt x="1294" y="17311"/>
                    </a:lnTo>
                    <a:lnTo>
                      <a:pt x="1518" y="17560"/>
                    </a:lnTo>
                    <a:lnTo>
                      <a:pt x="1792" y="17834"/>
                    </a:lnTo>
                    <a:lnTo>
                      <a:pt x="2065" y="18058"/>
                    </a:lnTo>
                    <a:lnTo>
                      <a:pt x="2339" y="18306"/>
                    </a:lnTo>
                    <a:lnTo>
                      <a:pt x="2662" y="18505"/>
                    </a:lnTo>
                    <a:lnTo>
                      <a:pt x="2961" y="18704"/>
                    </a:lnTo>
                    <a:lnTo>
                      <a:pt x="3309" y="18903"/>
                    </a:lnTo>
                    <a:lnTo>
                      <a:pt x="3657" y="19077"/>
                    </a:lnTo>
                    <a:lnTo>
                      <a:pt x="4005" y="19227"/>
                    </a:lnTo>
                    <a:lnTo>
                      <a:pt x="4378" y="19351"/>
                    </a:lnTo>
                    <a:lnTo>
                      <a:pt x="4926" y="19351"/>
                    </a:lnTo>
                    <a:lnTo>
                      <a:pt x="5349" y="19326"/>
                    </a:lnTo>
                    <a:lnTo>
                      <a:pt x="5771" y="19227"/>
                    </a:lnTo>
                    <a:lnTo>
                      <a:pt x="6194" y="19127"/>
                    </a:lnTo>
                    <a:lnTo>
                      <a:pt x="6567" y="18953"/>
                    </a:lnTo>
                    <a:lnTo>
                      <a:pt x="6940" y="18779"/>
                    </a:lnTo>
                    <a:lnTo>
                      <a:pt x="7289" y="18555"/>
                    </a:lnTo>
                    <a:lnTo>
                      <a:pt x="7587" y="18281"/>
                    </a:lnTo>
                    <a:lnTo>
                      <a:pt x="7711" y="18232"/>
                    </a:lnTo>
                    <a:lnTo>
                      <a:pt x="7861" y="18207"/>
                    </a:lnTo>
                    <a:lnTo>
                      <a:pt x="7985" y="18232"/>
                    </a:lnTo>
                    <a:lnTo>
                      <a:pt x="8109" y="18306"/>
                    </a:lnTo>
                    <a:lnTo>
                      <a:pt x="8184" y="18431"/>
                    </a:lnTo>
                    <a:lnTo>
                      <a:pt x="8209" y="18555"/>
                    </a:lnTo>
                    <a:lnTo>
                      <a:pt x="8159" y="18704"/>
                    </a:lnTo>
                    <a:lnTo>
                      <a:pt x="8084" y="18804"/>
                    </a:lnTo>
                    <a:lnTo>
                      <a:pt x="7811" y="19052"/>
                    </a:lnTo>
                    <a:lnTo>
                      <a:pt x="7512" y="19251"/>
                    </a:lnTo>
                    <a:lnTo>
                      <a:pt x="7189" y="19450"/>
                    </a:lnTo>
                    <a:lnTo>
                      <a:pt x="6866" y="19624"/>
                    </a:lnTo>
                    <a:lnTo>
                      <a:pt x="6518" y="19749"/>
                    </a:lnTo>
                    <a:lnTo>
                      <a:pt x="6169" y="19873"/>
                    </a:lnTo>
                    <a:lnTo>
                      <a:pt x="5796" y="19948"/>
                    </a:lnTo>
                    <a:lnTo>
                      <a:pt x="5423" y="20022"/>
                    </a:lnTo>
                    <a:lnTo>
                      <a:pt x="5970" y="20445"/>
                    </a:lnTo>
                    <a:lnTo>
                      <a:pt x="6542" y="20843"/>
                    </a:lnTo>
                    <a:lnTo>
                      <a:pt x="7164" y="21191"/>
                    </a:lnTo>
                    <a:lnTo>
                      <a:pt x="7786" y="21490"/>
                    </a:lnTo>
                    <a:lnTo>
                      <a:pt x="8458" y="21739"/>
                    </a:lnTo>
                    <a:lnTo>
                      <a:pt x="9129" y="21962"/>
                    </a:lnTo>
                    <a:lnTo>
                      <a:pt x="9826" y="22137"/>
                    </a:lnTo>
                    <a:lnTo>
                      <a:pt x="10522" y="22261"/>
                    </a:lnTo>
                    <a:lnTo>
                      <a:pt x="10895" y="22211"/>
                    </a:lnTo>
                    <a:lnTo>
                      <a:pt x="11069" y="22161"/>
                    </a:lnTo>
                    <a:lnTo>
                      <a:pt x="11268" y="22112"/>
                    </a:lnTo>
                    <a:lnTo>
                      <a:pt x="11467" y="22012"/>
                    </a:lnTo>
                    <a:lnTo>
                      <a:pt x="11666" y="21913"/>
                    </a:lnTo>
                    <a:lnTo>
                      <a:pt x="11840" y="21788"/>
                    </a:lnTo>
                    <a:lnTo>
                      <a:pt x="11989" y="21614"/>
                    </a:lnTo>
                    <a:lnTo>
                      <a:pt x="12114" y="21440"/>
                    </a:lnTo>
                    <a:lnTo>
                      <a:pt x="12213" y="21291"/>
                    </a:lnTo>
                    <a:lnTo>
                      <a:pt x="12288" y="21117"/>
                    </a:lnTo>
                    <a:lnTo>
                      <a:pt x="12338" y="20918"/>
                    </a:lnTo>
                    <a:lnTo>
                      <a:pt x="12363" y="20744"/>
                    </a:lnTo>
                    <a:lnTo>
                      <a:pt x="12387" y="20545"/>
                    </a:lnTo>
                    <a:lnTo>
                      <a:pt x="12363" y="20371"/>
                    </a:lnTo>
                    <a:lnTo>
                      <a:pt x="12313" y="20172"/>
                    </a:lnTo>
                    <a:lnTo>
                      <a:pt x="12313" y="20047"/>
                    </a:lnTo>
                    <a:lnTo>
                      <a:pt x="12338" y="19923"/>
                    </a:lnTo>
                    <a:lnTo>
                      <a:pt x="12437" y="19799"/>
                    </a:lnTo>
                    <a:lnTo>
                      <a:pt x="12561" y="19749"/>
                    </a:lnTo>
                    <a:lnTo>
                      <a:pt x="12686" y="19724"/>
                    </a:lnTo>
                    <a:lnTo>
                      <a:pt x="12835" y="19774"/>
                    </a:lnTo>
                    <a:lnTo>
                      <a:pt x="12935" y="19848"/>
                    </a:lnTo>
                    <a:lnTo>
                      <a:pt x="13009" y="19973"/>
                    </a:lnTo>
                    <a:lnTo>
                      <a:pt x="13059" y="20246"/>
                    </a:lnTo>
                    <a:lnTo>
                      <a:pt x="13084" y="20520"/>
                    </a:lnTo>
                    <a:lnTo>
                      <a:pt x="13084" y="20793"/>
                    </a:lnTo>
                    <a:lnTo>
                      <a:pt x="13034" y="21067"/>
                    </a:lnTo>
                    <a:lnTo>
                      <a:pt x="12959" y="21341"/>
                    </a:lnTo>
                    <a:lnTo>
                      <a:pt x="12860" y="21589"/>
                    </a:lnTo>
                    <a:lnTo>
                      <a:pt x="12711" y="21838"/>
                    </a:lnTo>
                    <a:lnTo>
                      <a:pt x="12537" y="22087"/>
                    </a:lnTo>
                    <a:lnTo>
                      <a:pt x="12387" y="22211"/>
                    </a:lnTo>
                    <a:lnTo>
                      <a:pt x="12238" y="22360"/>
                    </a:lnTo>
                    <a:lnTo>
                      <a:pt x="12263" y="22360"/>
                    </a:lnTo>
                    <a:lnTo>
                      <a:pt x="12885" y="22286"/>
                    </a:lnTo>
                    <a:lnTo>
                      <a:pt x="13482" y="22211"/>
                    </a:lnTo>
                    <a:lnTo>
                      <a:pt x="14054" y="22062"/>
                    </a:lnTo>
                    <a:lnTo>
                      <a:pt x="14626" y="21888"/>
                    </a:lnTo>
                    <a:lnTo>
                      <a:pt x="15198" y="21689"/>
                    </a:lnTo>
                    <a:lnTo>
                      <a:pt x="15720" y="21465"/>
                    </a:lnTo>
                    <a:lnTo>
                      <a:pt x="16243" y="21191"/>
                    </a:lnTo>
                    <a:lnTo>
                      <a:pt x="16740" y="20893"/>
                    </a:lnTo>
                    <a:lnTo>
                      <a:pt x="17213" y="20570"/>
                    </a:lnTo>
                    <a:lnTo>
                      <a:pt x="17660" y="20197"/>
                    </a:lnTo>
                    <a:lnTo>
                      <a:pt x="18058" y="19823"/>
                    </a:lnTo>
                    <a:lnTo>
                      <a:pt x="18456" y="19425"/>
                    </a:lnTo>
                    <a:lnTo>
                      <a:pt x="18804" y="19003"/>
                    </a:lnTo>
                    <a:lnTo>
                      <a:pt x="19128" y="18555"/>
                    </a:lnTo>
                    <a:lnTo>
                      <a:pt x="19426" y="18107"/>
                    </a:lnTo>
                    <a:lnTo>
                      <a:pt x="19700" y="17610"/>
                    </a:lnTo>
                    <a:lnTo>
                      <a:pt x="19376" y="17859"/>
                    </a:lnTo>
                    <a:lnTo>
                      <a:pt x="19028" y="18082"/>
                    </a:lnTo>
                    <a:lnTo>
                      <a:pt x="18680" y="18256"/>
                    </a:lnTo>
                    <a:lnTo>
                      <a:pt x="18332" y="18406"/>
                    </a:lnTo>
                    <a:lnTo>
                      <a:pt x="17959" y="18530"/>
                    </a:lnTo>
                    <a:lnTo>
                      <a:pt x="17586" y="18605"/>
                    </a:lnTo>
                    <a:lnTo>
                      <a:pt x="17213" y="18654"/>
                    </a:lnTo>
                    <a:lnTo>
                      <a:pt x="16840" y="18679"/>
                    </a:lnTo>
                    <a:lnTo>
                      <a:pt x="16367" y="18654"/>
                    </a:lnTo>
                    <a:lnTo>
                      <a:pt x="16243" y="18605"/>
                    </a:lnTo>
                    <a:lnTo>
                      <a:pt x="16118" y="18530"/>
                    </a:lnTo>
                    <a:lnTo>
                      <a:pt x="16068" y="18406"/>
                    </a:lnTo>
                    <a:lnTo>
                      <a:pt x="16044" y="18256"/>
                    </a:lnTo>
                    <a:lnTo>
                      <a:pt x="16093" y="18132"/>
                    </a:lnTo>
                    <a:lnTo>
                      <a:pt x="16193" y="18033"/>
                    </a:lnTo>
                    <a:lnTo>
                      <a:pt x="16317" y="17958"/>
                    </a:lnTo>
                    <a:lnTo>
                      <a:pt x="16989" y="17958"/>
                    </a:lnTo>
                    <a:lnTo>
                      <a:pt x="17237" y="17933"/>
                    </a:lnTo>
                    <a:lnTo>
                      <a:pt x="17511" y="17908"/>
                    </a:lnTo>
                    <a:lnTo>
                      <a:pt x="17785" y="17834"/>
                    </a:lnTo>
                    <a:lnTo>
                      <a:pt x="18033" y="17759"/>
                    </a:lnTo>
                    <a:lnTo>
                      <a:pt x="18282" y="17635"/>
                    </a:lnTo>
                    <a:lnTo>
                      <a:pt x="18556" y="17510"/>
                    </a:lnTo>
                    <a:lnTo>
                      <a:pt x="18804" y="17386"/>
                    </a:lnTo>
                    <a:lnTo>
                      <a:pt x="19028" y="17212"/>
                    </a:lnTo>
                    <a:lnTo>
                      <a:pt x="19277" y="17038"/>
                    </a:lnTo>
                    <a:lnTo>
                      <a:pt x="19476" y="16864"/>
                    </a:lnTo>
                    <a:lnTo>
                      <a:pt x="19700" y="16665"/>
                    </a:lnTo>
                    <a:lnTo>
                      <a:pt x="19899" y="16441"/>
                    </a:lnTo>
                    <a:lnTo>
                      <a:pt x="20098" y="16192"/>
                    </a:lnTo>
                    <a:lnTo>
                      <a:pt x="20272" y="15943"/>
                    </a:lnTo>
                    <a:lnTo>
                      <a:pt x="20297" y="15918"/>
                    </a:lnTo>
                    <a:lnTo>
                      <a:pt x="20347" y="15570"/>
                    </a:lnTo>
                    <a:lnTo>
                      <a:pt x="20396" y="15222"/>
                    </a:lnTo>
                    <a:lnTo>
                      <a:pt x="20421" y="14849"/>
                    </a:lnTo>
                    <a:lnTo>
                      <a:pt x="20421" y="14501"/>
                    </a:lnTo>
                    <a:lnTo>
                      <a:pt x="20421" y="14153"/>
                    </a:lnTo>
                    <a:lnTo>
                      <a:pt x="20172" y="14277"/>
                    </a:lnTo>
                    <a:lnTo>
                      <a:pt x="19874" y="14401"/>
                    </a:lnTo>
                    <a:lnTo>
                      <a:pt x="19600" y="14501"/>
                    </a:lnTo>
                    <a:lnTo>
                      <a:pt x="19302" y="14575"/>
                    </a:lnTo>
                    <a:lnTo>
                      <a:pt x="18979" y="14650"/>
                    </a:lnTo>
                    <a:lnTo>
                      <a:pt x="18630" y="14700"/>
                    </a:lnTo>
                    <a:lnTo>
                      <a:pt x="18282" y="14725"/>
                    </a:lnTo>
                    <a:lnTo>
                      <a:pt x="17834" y="14725"/>
                    </a:lnTo>
                    <a:lnTo>
                      <a:pt x="17287" y="14700"/>
                    </a:lnTo>
                    <a:lnTo>
                      <a:pt x="16790" y="14625"/>
                    </a:lnTo>
                    <a:lnTo>
                      <a:pt x="16342" y="14501"/>
                    </a:lnTo>
                    <a:lnTo>
                      <a:pt x="15894" y="14327"/>
                    </a:lnTo>
                    <a:lnTo>
                      <a:pt x="15695" y="14227"/>
                    </a:lnTo>
                    <a:lnTo>
                      <a:pt x="15496" y="14103"/>
                    </a:lnTo>
                    <a:lnTo>
                      <a:pt x="15297" y="13954"/>
                    </a:lnTo>
                    <a:lnTo>
                      <a:pt x="15123" y="13804"/>
                    </a:lnTo>
                    <a:lnTo>
                      <a:pt x="14974" y="13655"/>
                    </a:lnTo>
                    <a:lnTo>
                      <a:pt x="14850" y="13481"/>
                    </a:lnTo>
                    <a:lnTo>
                      <a:pt x="14725" y="13307"/>
                    </a:lnTo>
                    <a:lnTo>
                      <a:pt x="14626" y="13133"/>
                    </a:lnTo>
                    <a:lnTo>
                      <a:pt x="14253" y="13083"/>
                    </a:lnTo>
                    <a:lnTo>
                      <a:pt x="13905" y="13008"/>
                    </a:lnTo>
                    <a:lnTo>
                      <a:pt x="13556" y="12909"/>
                    </a:lnTo>
                    <a:lnTo>
                      <a:pt x="13233" y="12785"/>
                    </a:lnTo>
                    <a:lnTo>
                      <a:pt x="12910" y="12660"/>
                    </a:lnTo>
                    <a:lnTo>
                      <a:pt x="12586" y="12511"/>
                    </a:lnTo>
                    <a:lnTo>
                      <a:pt x="12288" y="12337"/>
                    </a:lnTo>
                    <a:lnTo>
                      <a:pt x="11989" y="12138"/>
                    </a:lnTo>
                    <a:lnTo>
                      <a:pt x="11741" y="12536"/>
                    </a:lnTo>
                    <a:lnTo>
                      <a:pt x="11492" y="12909"/>
                    </a:lnTo>
                    <a:lnTo>
                      <a:pt x="11194" y="13257"/>
                    </a:lnTo>
                    <a:lnTo>
                      <a:pt x="10845" y="13605"/>
                    </a:lnTo>
                    <a:lnTo>
                      <a:pt x="10497" y="13904"/>
                    </a:lnTo>
                    <a:lnTo>
                      <a:pt x="10099" y="14202"/>
                    </a:lnTo>
                    <a:lnTo>
                      <a:pt x="9701" y="14451"/>
                    </a:lnTo>
                    <a:lnTo>
                      <a:pt x="9253" y="14675"/>
                    </a:lnTo>
                    <a:lnTo>
                      <a:pt x="9179" y="14700"/>
                    </a:lnTo>
                    <a:lnTo>
                      <a:pt x="9104" y="14725"/>
                    </a:lnTo>
                    <a:lnTo>
                      <a:pt x="9005" y="14700"/>
                    </a:lnTo>
                    <a:lnTo>
                      <a:pt x="8930" y="14675"/>
                    </a:lnTo>
                    <a:lnTo>
                      <a:pt x="8856" y="14600"/>
                    </a:lnTo>
                    <a:lnTo>
                      <a:pt x="8781" y="14526"/>
                    </a:lnTo>
                    <a:lnTo>
                      <a:pt x="8756" y="14376"/>
                    </a:lnTo>
                    <a:lnTo>
                      <a:pt x="8781" y="14252"/>
                    </a:lnTo>
                    <a:lnTo>
                      <a:pt x="8831" y="14128"/>
                    </a:lnTo>
                    <a:lnTo>
                      <a:pt x="8955" y="14028"/>
                    </a:lnTo>
                    <a:lnTo>
                      <a:pt x="9353" y="13829"/>
                    </a:lnTo>
                    <a:lnTo>
                      <a:pt x="9726" y="13580"/>
                    </a:lnTo>
                    <a:lnTo>
                      <a:pt x="10074" y="13332"/>
                    </a:lnTo>
                    <a:lnTo>
                      <a:pt x="10398" y="13033"/>
                    </a:lnTo>
                    <a:lnTo>
                      <a:pt x="10696" y="12735"/>
                    </a:lnTo>
                    <a:lnTo>
                      <a:pt x="10970" y="12411"/>
                    </a:lnTo>
                    <a:lnTo>
                      <a:pt x="11218" y="12063"/>
                    </a:lnTo>
                    <a:lnTo>
                      <a:pt x="11417" y="11715"/>
                    </a:lnTo>
                    <a:lnTo>
                      <a:pt x="11144" y="11466"/>
                    </a:lnTo>
                    <a:lnTo>
                      <a:pt x="10895" y="11193"/>
                    </a:lnTo>
                    <a:lnTo>
                      <a:pt x="10696" y="10919"/>
                    </a:lnTo>
                    <a:lnTo>
                      <a:pt x="10497" y="10646"/>
                    </a:lnTo>
                    <a:lnTo>
                      <a:pt x="10323" y="10347"/>
                    </a:lnTo>
                    <a:lnTo>
                      <a:pt x="10174" y="10049"/>
                    </a:lnTo>
                    <a:lnTo>
                      <a:pt x="10049" y="9750"/>
                    </a:lnTo>
                    <a:lnTo>
                      <a:pt x="9950" y="9427"/>
                    </a:lnTo>
                    <a:lnTo>
                      <a:pt x="9900" y="9054"/>
                    </a:lnTo>
                    <a:lnTo>
                      <a:pt x="9850" y="8705"/>
                    </a:lnTo>
                    <a:lnTo>
                      <a:pt x="9403" y="8755"/>
                    </a:lnTo>
                    <a:lnTo>
                      <a:pt x="8955" y="8855"/>
                    </a:lnTo>
                    <a:lnTo>
                      <a:pt x="8532" y="8979"/>
                    </a:lnTo>
                    <a:lnTo>
                      <a:pt x="8109" y="9153"/>
                    </a:lnTo>
                    <a:lnTo>
                      <a:pt x="7736" y="9377"/>
                    </a:lnTo>
                    <a:lnTo>
                      <a:pt x="7388" y="9651"/>
                    </a:lnTo>
                    <a:lnTo>
                      <a:pt x="7065" y="9949"/>
                    </a:lnTo>
                    <a:lnTo>
                      <a:pt x="6791" y="10272"/>
                    </a:lnTo>
                    <a:lnTo>
                      <a:pt x="6741" y="10347"/>
                    </a:lnTo>
                    <a:lnTo>
                      <a:pt x="6667" y="10397"/>
                    </a:lnTo>
                    <a:lnTo>
                      <a:pt x="6592" y="10422"/>
                    </a:lnTo>
                    <a:lnTo>
                      <a:pt x="6393" y="10422"/>
                    </a:lnTo>
                    <a:lnTo>
                      <a:pt x="6294" y="10372"/>
                    </a:lnTo>
                    <a:lnTo>
                      <a:pt x="6194" y="10272"/>
                    </a:lnTo>
                    <a:lnTo>
                      <a:pt x="6144" y="10123"/>
                    </a:lnTo>
                    <a:lnTo>
                      <a:pt x="6169" y="9999"/>
                    </a:lnTo>
                    <a:lnTo>
                      <a:pt x="6219" y="9874"/>
                    </a:lnTo>
                    <a:lnTo>
                      <a:pt x="6368" y="9651"/>
                    </a:lnTo>
                    <a:lnTo>
                      <a:pt x="6542" y="9477"/>
                    </a:lnTo>
                    <a:lnTo>
                      <a:pt x="6716" y="9278"/>
                    </a:lnTo>
                    <a:lnTo>
                      <a:pt x="6915" y="9103"/>
                    </a:lnTo>
                    <a:lnTo>
                      <a:pt x="7338" y="8805"/>
                    </a:lnTo>
                    <a:lnTo>
                      <a:pt x="7786" y="8531"/>
                    </a:lnTo>
                    <a:lnTo>
                      <a:pt x="8259" y="8332"/>
                    </a:lnTo>
                    <a:lnTo>
                      <a:pt x="8756" y="8158"/>
                    </a:lnTo>
                    <a:lnTo>
                      <a:pt x="9278" y="8059"/>
                    </a:lnTo>
                    <a:lnTo>
                      <a:pt x="9801" y="8009"/>
                    </a:lnTo>
                    <a:lnTo>
                      <a:pt x="9801" y="7934"/>
                    </a:lnTo>
                    <a:lnTo>
                      <a:pt x="9776" y="7462"/>
                    </a:lnTo>
                    <a:lnTo>
                      <a:pt x="9751" y="7014"/>
                    </a:lnTo>
                    <a:lnTo>
                      <a:pt x="9676" y="6591"/>
                    </a:lnTo>
                    <a:lnTo>
                      <a:pt x="9627" y="6367"/>
                    </a:lnTo>
                    <a:lnTo>
                      <a:pt x="9552" y="6169"/>
                    </a:lnTo>
                    <a:lnTo>
                      <a:pt x="9403" y="5895"/>
                    </a:lnTo>
                    <a:lnTo>
                      <a:pt x="9253" y="5646"/>
                    </a:lnTo>
                    <a:lnTo>
                      <a:pt x="9079" y="5373"/>
                    </a:lnTo>
                    <a:lnTo>
                      <a:pt x="8880" y="5149"/>
                    </a:lnTo>
                    <a:lnTo>
                      <a:pt x="8433" y="4676"/>
                    </a:lnTo>
                    <a:lnTo>
                      <a:pt x="7960" y="4253"/>
                    </a:lnTo>
                    <a:lnTo>
                      <a:pt x="7761" y="4054"/>
                    </a:lnTo>
                    <a:lnTo>
                      <a:pt x="7264" y="3607"/>
                    </a:lnTo>
                    <a:lnTo>
                      <a:pt x="6766" y="3134"/>
                    </a:lnTo>
                    <a:lnTo>
                      <a:pt x="6169" y="3308"/>
                    </a:lnTo>
                    <a:lnTo>
                      <a:pt x="5597" y="3507"/>
                    </a:lnTo>
                    <a:lnTo>
                      <a:pt x="5025" y="3781"/>
                    </a:lnTo>
                    <a:lnTo>
                      <a:pt x="4503" y="4079"/>
                    </a:lnTo>
                    <a:lnTo>
                      <a:pt x="4030" y="4403"/>
                    </a:lnTo>
                    <a:lnTo>
                      <a:pt x="3558" y="4776"/>
                    </a:lnTo>
                    <a:lnTo>
                      <a:pt x="3160" y="5198"/>
                    </a:lnTo>
                    <a:lnTo>
                      <a:pt x="2812" y="5621"/>
                    </a:lnTo>
                    <a:lnTo>
                      <a:pt x="2737" y="5696"/>
                    </a:lnTo>
                    <a:lnTo>
                      <a:pt x="2662" y="5746"/>
                    </a:lnTo>
                    <a:lnTo>
                      <a:pt x="2588" y="5771"/>
                    </a:lnTo>
                    <a:lnTo>
                      <a:pt x="2414" y="5771"/>
                    </a:lnTo>
                    <a:lnTo>
                      <a:pt x="2314" y="5721"/>
                    </a:lnTo>
                    <a:lnTo>
                      <a:pt x="2215" y="5596"/>
                    </a:lnTo>
                    <a:lnTo>
                      <a:pt x="2165" y="5472"/>
                    </a:lnTo>
                    <a:lnTo>
                      <a:pt x="2165" y="5348"/>
                    </a:lnTo>
                    <a:lnTo>
                      <a:pt x="2239" y="5223"/>
                    </a:lnTo>
                    <a:lnTo>
                      <a:pt x="2613" y="4751"/>
                    </a:lnTo>
                    <a:lnTo>
                      <a:pt x="3011" y="4328"/>
                    </a:lnTo>
                    <a:lnTo>
                      <a:pt x="3483" y="3930"/>
                    </a:lnTo>
                    <a:lnTo>
                      <a:pt x="3981" y="3582"/>
                    </a:lnTo>
                    <a:lnTo>
                      <a:pt x="4503" y="3258"/>
                    </a:lnTo>
                    <a:lnTo>
                      <a:pt x="5075" y="2960"/>
                    </a:lnTo>
                    <a:lnTo>
                      <a:pt x="5672" y="2736"/>
                    </a:lnTo>
                    <a:lnTo>
                      <a:pt x="6269" y="2537"/>
                    </a:lnTo>
                    <a:lnTo>
                      <a:pt x="6045" y="2214"/>
                    </a:lnTo>
                    <a:lnTo>
                      <a:pt x="5921" y="1965"/>
                    </a:lnTo>
                    <a:lnTo>
                      <a:pt x="5796" y="1716"/>
                    </a:lnTo>
                    <a:lnTo>
                      <a:pt x="5697" y="1443"/>
                    </a:lnTo>
                    <a:lnTo>
                      <a:pt x="5622" y="1144"/>
                    </a:lnTo>
                    <a:lnTo>
                      <a:pt x="5572" y="871"/>
                    </a:lnTo>
                    <a:lnTo>
                      <a:pt x="5547" y="572"/>
                    </a:lnTo>
                    <a:lnTo>
                      <a:pt x="5547" y="274"/>
                    </a:lnTo>
                    <a:lnTo>
                      <a:pt x="557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89;p15"/>
              <p:cNvSpPr/>
              <p:nvPr/>
            </p:nvSpPr>
            <p:spPr>
              <a:xfrm>
                <a:off x="2256621" y="1553473"/>
                <a:ext cx="114901" cy="309757"/>
              </a:xfrm>
              <a:custGeom>
                <a:avLst/>
                <a:gdLst/>
                <a:ahLst/>
                <a:cxnLst/>
                <a:rect l="l" t="t" r="r" b="b"/>
                <a:pathLst>
                  <a:path w="5573" h="15024" fill="none" extrusionOk="0">
                    <a:moveTo>
                      <a:pt x="5572" y="1"/>
                    </a:moveTo>
                    <a:lnTo>
                      <a:pt x="5572" y="6891"/>
                    </a:lnTo>
                    <a:lnTo>
                      <a:pt x="1" y="10074"/>
                    </a:lnTo>
                    <a:lnTo>
                      <a:pt x="1" y="15024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90;p15"/>
              <p:cNvSpPr/>
              <p:nvPr/>
            </p:nvSpPr>
            <p:spPr>
              <a:xfrm>
                <a:off x="2224829" y="1863210"/>
                <a:ext cx="63110" cy="63110"/>
              </a:xfrm>
              <a:custGeom>
                <a:avLst/>
                <a:gdLst/>
                <a:ahLst/>
                <a:cxnLst/>
                <a:rect l="l" t="t" r="r" b="b"/>
                <a:pathLst>
                  <a:path w="3061" h="3061" fill="none" extrusionOk="0">
                    <a:moveTo>
                      <a:pt x="3060" y="1543"/>
                    </a:moveTo>
                    <a:lnTo>
                      <a:pt x="3060" y="1543"/>
                    </a:lnTo>
                    <a:lnTo>
                      <a:pt x="3060" y="1692"/>
                    </a:lnTo>
                    <a:lnTo>
                      <a:pt x="3035" y="1841"/>
                    </a:lnTo>
                    <a:lnTo>
                      <a:pt x="2986" y="1991"/>
                    </a:lnTo>
                    <a:lnTo>
                      <a:pt x="2936" y="2140"/>
                    </a:lnTo>
                    <a:lnTo>
                      <a:pt x="2787" y="2389"/>
                    </a:lnTo>
                    <a:lnTo>
                      <a:pt x="2612" y="2612"/>
                    </a:lnTo>
                    <a:lnTo>
                      <a:pt x="2389" y="2786"/>
                    </a:lnTo>
                    <a:lnTo>
                      <a:pt x="2115" y="2936"/>
                    </a:lnTo>
                    <a:lnTo>
                      <a:pt x="1991" y="2985"/>
                    </a:lnTo>
                    <a:lnTo>
                      <a:pt x="1841" y="3035"/>
                    </a:lnTo>
                    <a:lnTo>
                      <a:pt x="1692" y="3060"/>
                    </a:lnTo>
                    <a:lnTo>
                      <a:pt x="1543" y="3060"/>
                    </a:lnTo>
                    <a:lnTo>
                      <a:pt x="1543" y="3060"/>
                    </a:lnTo>
                    <a:lnTo>
                      <a:pt x="1369" y="3060"/>
                    </a:lnTo>
                    <a:lnTo>
                      <a:pt x="1220" y="3035"/>
                    </a:lnTo>
                    <a:lnTo>
                      <a:pt x="1070" y="2985"/>
                    </a:lnTo>
                    <a:lnTo>
                      <a:pt x="946" y="2936"/>
                    </a:lnTo>
                    <a:lnTo>
                      <a:pt x="672" y="2786"/>
                    </a:lnTo>
                    <a:lnTo>
                      <a:pt x="449" y="2612"/>
                    </a:lnTo>
                    <a:lnTo>
                      <a:pt x="274" y="2389"/>
                    </a:lnTo>
                    <a:lnTo>
                      <a:pt x="125" y="2140"/>
                    </a:lnTo>
                    <a:lnTo>
                      <a:pt x="75" y="1991"/>
                    </a:lnTo>
                    <a:lnTo>
                      <a:pt x="26" y="1841"/>
                    </a:lnTo>
                    <a:lnTo>
                      <a:pt x="1" y="1692"/>
                    </a:lnTo>
                    <a:lnTo>
                      <a:pt x="1" y="1543"/>
                    </a:lnTo>
                    <a:lnTo>
                      <a:pt x="1" y="1543"/>
                    </a:lnTo>
                    <a:lnTo>
                      <a:pt x="1" y="1369"/>
                    </a:lnTo>
                    <a:lnTo>
                      <a:pt x="26" y="1220"/>
                    </a:lnTo>
                    <a:lnTo>
                      <a:pt x="75" y="1070"/>
                    </a:lnTo>
                    <a:lnTo>
                      <a:pt x="125" y="946"/>
                    </a:lnTo>
                    <a:lnTo>
                      <a:pt x="274" y="672"/>
                    </a:lnTo>
                    <a:lnTo>
                      <a:pt x="449" y="448"/>
                    </a:lnTo>
                    <a:lnTo>
                      <a:pt x="672" y="274"/>
                    </a:lnTo>
                    <a:lnTo>
                      <a:pt x="946" y="125"/>
                    </a:lnTo>
                    <a:lnTo>
                      <a:pt x="1070" y="75"/>
                    </a:lnTo>
                    <a:lnTo>
                      <a:pt x="1220" y="51"/>
                    </a:lnTo>
                    <a:lnTo>
                      <a:pt x="1369" y="26"/>
                    </a:lnTo>
                    <a:lnTo>
                      <a:pt x="1543" y="1"/>
                    </a:lnTo>
                    <a:lnTo>
                      <a:pt x="1543" y="1"/>
                    </a:lnTo>
                    <a:lnTo>
                      <a:pt x="1692" y="26"/>
                    </a:lnTo>
                    <a:lnTo>
                      <a:pt x="1841" y="51"/>
                    </a:lnTo>
                    <a:lnTo>
                      <a:pt x="1991" y="75"/>
                    </a:lnTo>
                    <a:lnTo>
                      <a:pt x="2115" y="125"/>
                    </a:lnTo>
                    <a:lnTo>
                      <a:pt x="2389" y="274"/>
                    </a:lnTo>
                    <a:lnTo>
                      <a:pt x="2612" y="448"/>
                    </a:lnTo>
                    <a:lnTo>
                      <a:pt x="2787" y="672"/>
                    </a:lnTo>
                    <a:lnTo>
                      <a:pt x="2936" y="946"/>
                    </a:lnTo>
                    <a:lnTo>
                      <a:pt x="2986" y="1070"/>
                    </a:lnTo>
                    <a:lnTo>
                      <a:pt x="3035" y="1220"/>
                    </a:lnTo>
                    <a:lnTo>
                      <a:pt x="3060" y="1369"/>
                    </a:lnTo>
                    <a:lnTo>
                      <a:pt x="3060" y="1543"/>
                    </a:lnTo>
                    <a:lnTo>
                      <a:pt x="3060" y="1543"/>
                    </a:lnTo>
                    <a:close/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91;p15"/>
              <p:cNvSpPr/>
              <p:nvPr/>
            </p:nvSpPr>
            <p:spPr>
              <a:xfrm>
                <a:off x="2443292" y="1469890"/>
                <a:ext cx="21" cy="132839"/>
              </a:xfrm>
              <a:custGeom>
                <a:avLst/>
                <a:gdLst/>
                <a:ahLst/>
                <a:cxnLst/>
                <a:rect l="l" t="t" r="r" b="b"/>
                <a:pathLst>
                  <a:path w="1" h="6443" fill="none" extrusionOk="0">
                    <a:moveTo>
                      <a:pt x="0" y="1"/>
                    </a:moveTo>
                    <a:lnTo>
                      <a:pt x="0" y="6443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92;p15"/>
              <p:cNvSpPr/>
              <p:nvPr/>
            </p:nvSpPr>
            <p:spPr>
              <a:xfrm>
                <a:off x="2503289" y="1469890"/>
                <a:ext cx="20535" cy="320520"/>
              </a:xfrm>
              <a:custGeom>
                <a:avLst/>
                <a:gdLst/>
                <a:ahLst/>
                <a:cxnLst/>
                <a:rect l="l" t="t" r="r" b="b"/>
                <a:pathLst>
                  <a:path w="996" h="15546" fill="none" extrusionOk="0">
                    <a:moveTo>
                      <a:pt x="1" y="1"/>
                    </a:moveTo>
                    <a:lnTo>
                      <a:pt x="1" y="6443"/>
                    </a:lnTo>
                    <a:lnTo>
                      <a:pt x="995" y="7189"/>
                    </a:lnTo>
                    <a:lnTo>
                      <a:pt x="995" y="15546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93;p15"/>
              <p:cNvSpPr/>
              <p:nvPr/>
            </p:nvSpPr>
            <p:spPr>
              <a:xfrm>
                <a:off x="2325340" y="1721671"/>
                <a:ext cx="21" cy="94387"/>
              </a:xfrm>
              <a:custGeom>
                <a:avLst/>
                <a:gdLst/>
                <a:ahLst/>
                <a:cxnLst/>
                <a:rect l="l" t="t" r="r" b="b"/>
                <a:pathLst>
                  <a:path w="1" h="4578" fill="none" extrusionOk="0">
                    <a:moveTo>
                      <a:pt x="1" y="1"/>
                    </a:moveTo>
                    <a:lnTo>
                      <a:pt x="1" y="4578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94;p15"/>
              <p:cNvSpPr/>
              <p:nvPr/>
            </p:nvSpPr>
            <p:spPr>
              <a:xfrm>
                <a:off x="2371502" y="1458097"/>
                <a:ext cx="10783" cy="93356"/>
              </a:xfrm>
              <a:custGeom>
                <a:avLst/>
                <a:gdLst/>
                <a:ahLst/>
                <a:cxnLst/>
                <a:rect l="l" t="t" r="r" b="b"/>
                <a:pathLst>
                  <a:path w="523" h="4528" fill="none" extrusionOk="0">
                    <a:moveTo>
                      <a:pt x="0" y="4527"/>
                    </a:moveTo>
                    <a:lnTo>
                      <a:pt x="523" y="4179"/>
                    </a:lnTo>
                    <a:lnTo>
                      <a:pt x="523" y="1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95;p15"/>
              <p:cNvSpPr/>
              <p:nvPr/>
            </p:nvSpPr>
            <p:spPr>
              <a:xfrm>
                <a:off x="2412016" y="1658602"/>
                <a:ext cx="63090" cy="63090"/>
              </a:xfrm>
              <a:custGeom>
                <a:avLst/>
                <a:gdLst/>
                <a:ahLst/>
                <a:cxnLst/>
                <a:rect l="l" t="t" r="r" b="b"/>
                <a:pathLst>
                  <a:path w="3060" h="3060" fill="none" extrusionOk="0">
                    <a:moveTo>
                      <a:pt x="3060" y="1543"/>
                    </a:moveTo>
                    <a:lnTo>
                      <a:pt x="3060" y="1543"/>
                    </a:lnTo>
                    <a:lnTo>
                      <a:pt x="3035" y="1692"/>
                    </a:lnTo>
                    <a:lnTo>
                      <a:pt x="3035" y="1841"/>
                    </a:lnTo>
                    <a:lnTo>
                      <a:pt x="2985" y="1990"/>
                    </a:lnTo>
                    <a:lnTo>
                      <a:pt x="2935" y="2140"/>
                    </a:lnTo>
                    <a:lnTo>
                      <a:pt x="2786" y="2388"/>
                    </a:lnTo>
                    <a:lnTo>
                      <a:pt x="2612" y="2612"/>
                    </a:lnTo>
                    <a:lnTo>
                      <a:pt x="2388" y="2811"/>
                    </a:lnTo>
                    <a:lnTo>
                      <a:pt x="2114" y="2936"/>
                    </a:lnTo>
                    <a:lnTo>
                      <a:pt x="1990" y="2985"/>
                    </a:lnTo>
                    <a:lnTo>
                      <a:pt x="1841" y="3035"/>
                    </a:lnTo>
                    <a:lnTo>
                      <a:pt x="1692" y="3060"/>
                    </a:lnTo>
                    <a:lnTo>
                      <a:pt x="1517" y="3060"/>
                    </a:lnTo>
                    <a:lnTo>
                      <a:pt x="1517" y="3060"/>
                    </a:lnTo>
                    <a:lnTo>
                      <a:pt x="1368" y="3060"/>
                    </a:lnTo>
                    <a:lnTo>
                      <a:pt x="1219" y="3035"/>
                    </a:lnTo>
                    <a:lnTo>
                      <a:pt x="1070" y="2985"/>
                    </a:lnTo>
                    <a:lnTo>
                      <a:pt x="945" y="2936"/>
                    </a:lnTo>
                    <a:lnTo>
                      <a:pt x="672" y="2811"/>
                    </a:lnTo>
                    <a:lnTo>
                      <a:pt x="448" y="2612"/>
                    </a:lnTo>
                    <a:lnTo>
                      <a:pt x="274" y="2388"/>
                    </a:lnTo>
                    <a:lnTo>
                      <a:pt x="125" y="2140"/>
                    </a:lnTo>
                    <a:lnTo>
                      <a:pt x="75" y="1990"/>
                    </a:lnTo>
                    <a:lnTo>
                      <a:pt x="25" y="1841"/>
                    </a:lnTo>
                    <a:lnTo>
                      <a:pt x="0" y="1692"/>
                    </a:lnTo>
                    <a:lnTo>
                      <a:pt x="0" y="1543"/>
                    </a:lnTo>
                    <a:lnTo>
                      <a:pt x="0" y="1543"/>
                    </a:lnTo>
                    <a:lnTo>
                      <a:pt x="0" y="1394"/>
                    </a:lnTo>
                    <a:lnTo>
                      <a:pt x="25" y="1219"/>
                    </a:lnTo>
                    <a:lnTo>
                      <a:pt x="75" y="1095"/>
                    </a:lnTo>
                    <a:lnTo>
                      <a:pt x="125" y="946"/>
                    </a:lnTo>
                    <a:lnTo>
                      <a:pt x="274" y="697"/>
                    </a:lnTo>
                    <a:lnTo>
                      <a:pt x="448" y="448"/>
                    </a:lnTo>
                    <a:lnTo>
                      <a:pt x="672" y="274"/>
                    </a:lnTo>
                    <a:lnTo>
                      <a:pt x="945" y="125"/>
                    </a:lnTo>
                    <a:lnTo>
                      <a:pt x="1070" y="75"/>
                    </a:lnTo>
                    <a:lnTo>
                      <a:pt x="1219" y="50"/>
                    </a:lnTo>
                    <a:lnTo>
                      <a:pt x="1368" y="26"/>
                    </a:lnTo>
                    <a:lnTo>
                      <a:pt x="1517" y="1"/>
                    </a:lnTo>
                    <a:lnTo>
                      <a:pt x="1517" y="1"/>
                    </a:lnTo>
                    <a:lnTo>
                      <a:pt x="1692" y="26"/>
                    </a:lnTo>
                    <a:lnTo>
                      <a:pt x="1841" y="50"/>
                    </a:lnTo>
                    <a:lnTo>
                      <a:pt x="1990" y="75"/>
                    </a:lnTo>
                    <a:lnTo>
                      <a:pt x="2114" y="125"/>
                    </a:lnTo>
                    <a:lnTo>
                      <a:pt x="2388" y="274"/>
                    </a:lnTo>
                    <a:lnTo>
                      <a:pt x="2612" y="448"/>
                    </a:lnTo>
                    <a:lnTo>
                      <a:pt x="2786" y="697"/>
                    </a:lnTo>
                    <a:lnTo>
                      <a:pt x="2935" y="946"/>
                    </a:lnTo>
                    <a:lnTo>
                      <a:pt x="2985" y="1095"/>
                    </a:lnTo>
                    <a:lnTo>
                      <a:pt x="3035" y="1219"/>
                    </a:lnTo>
                    <a:lnTo>
                      <a:pt x="3035" y="1394"/>
                    </a:lnTo>
                    <a:lnTo>
                      <a:pt x="3060" y="1543"/>
                    </a:lnTo>
                    <a:lnTo>
                      <a:pt x="3060" y="1543"/>
                    </a:lnTo>
                    <a:close/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96;p15"/>
              <p:cNvSpPr/>
              <p:nvPr/>
            </p:nvSpPr>
            <p:spPr>
              <a:xfrm>
                <a:off x="2256622" y="1992956"/>
                <a:ext cx="21" cy="2133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0348" fill="none" extrusionOk="0">
                    <a:moveTo>
                      <a:pt x="1" y="10347"/>
                    </a:moveTo>
                    <a:lnTo>
                      <a:pt x="1" y="0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97;p15"/>
              <p:cNvSpPr/>
              <p:nvPr/>
            </p:nvSpPr>
            <p:spPr>
              <a:xfrm>
                <a:off x="2443292" y="1721671"/>
                <a:ext cx="126674" cy="405670"/>
              </a:xfrm>
              <a:custGeom>
                <a:avLst/>
                <a:gdLst/>
                <a:ahLst/>
                <a:cxnLst/>
                <a:rect l="l" t="t" r="r" b="b"/>
                <a:pathLst>
                  <a:path w="6144" h="19676" fill="none" extrusionOk="0">
                    <a:moveTo>
                      <a:pt x="6144" y="19675"/>
                    </a:moveTo>
                    <a:lnTo>
                      <a:pt x="6144" y="11194"/>
                    </a:lnTo>
                    <a:lnTo>
                      <a:pt x="0" y="8060"/>
                    </a:lnTo>
                    <a:lnTo>
                      <a:pt x="0" y="1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98;p15"/>
              <p:cNvSpPr/>
              <p:nvPr/>
            </p:nvSpPr>
            <p:spPr>
              <a:xfrm>
                <a:off x="2325340" y="1784760"/>
                <a:ext cx="46183" cy="387691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18804" fill="none" extrusionOk="0">
                    <a:moveTo>
                      <a:pt x="2239" y="0"/>
                    </a:moveTo>
                    <a:lnTo>
                      <a:pt x="2239" y="9850"/>
                    </a:lnTo>
                    <a:lnTo>
                      <a:pt x="1" y="11292"/>
                    </a:lnTo>
                    <a:lnTo>
                      <a:pt x="1" y="18804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99;p15"/>
              <p:cNvSpPr/>
              <p:nvPr/>
            </p:nvSpPr>
            <p:spPr>
              <a:xfrm>
                <a:off x="2443292" y="2074498"/>
                <a:ext cx="21" cy="52843"/>
              </a:xfrm>
              <a:custGeom>
                <a:avLst/>
                <a:gdLst/>
                <a:ahLst/>
                <a:cxnLst/>
                <a:rect l="l" t="t" r="r" b="b"/>
                <a:pathLst>
                  <a:path w="1" h="2563" fill="none" extrusionOk="0">
                    <a:moveTo>
                      <a:pt x="0" y="2562"/>
                    </a:moveTo>
                    <a:lnTo>
                      <a:pt x="0" y="0"/>
                    </a:lnTo>
                  </a:path>
                </a:pathLst>
              </a:custGeom>
              <a:solidFill>
                <a:schemeClr val="accent3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00;p15"/>
              <p:cNvSpPr/>
              <p:nvPr/>
            </p:nvSpPr>
            <p:spPr>
              <a:xfrm>
                <a:off x="2443292" y="1938093"/>
                <a:ext cx="21" cy="86161"/>
              </a:xfrm>
              <a:custGeom>
                <a:avLst/>
                <a:gdLst/>
                <a:ahLst/>
                <a:cxnLst/>
                <a:rect l="l" t="t" r="r" b="b"/>
                <a:pathLst>
                  <a:path w="1" h="4179" fill="none" extrusionOk="0">
                    <a:moveTo>
                      <a:pt x="0" y="4179"/>
                    </a:moveTo>
                    <a:lnTo>
                      <a:pt x="0" y="0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01;p15"/>
              <p:cNvSpPr/>
              <p:nvPr/>
            </p:nvSpPr>
            <p:spPr>
              <a:xfrm>
                <a:off x="2523804" y="1846283"/>
                <a:ext cx="21" cy="313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519" fill="none" extrusionOk="0">
                    <a:moveTo>
                      <a:pt x="0" y="1"/>
                    </a:moveTo>
                    <a:lnTo>
                      <a:pt x="0" y="1518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02;p15"/>
              <p:cNvSpPr/>
              <p:nvPr/>
            </p:nvSpPr>
            <p:spPr>
              <a:xfrm>
                <a:off x="2889950" y="1846283"/>
                <a:ext cx="63090" cy="62595"/>
              </a:xfrm>
              <a:custGeom>
                <a:avLst/>
                <a:gdLst/>
                <a:ahLst/>
                <a:cxnLst/>
                <a:rect l="l" t="t" r="r" b="b"/>
                <a:pathLst>
                  <a:path w="3060" h="3036" fill="none" extrusionOk="0">
                    <a:moveTo>
                      <a:pt x="3060" y="1518"/>
                    </a:moveTo>
                    <a:lnTo>
                      <a:pt x="3060" y="1518"/>
                    </a:lnTo>
                    <a:lnTo>
                      <a:pt x="3060" y="1667"/>
                    </a:lnTo>
                    <a:lnTo>
                      <a:pt x="3035" y="1817"/>
                    </a:lnTo>
                    <a:lnTo>
                      <a:pt x="2985" y="1966"/>
                    </a:lnTo>
                    <a:lnTo>
                      <a:pt x="2935" y="2115"/>
                    </a:lnTo>
                    <a:lnTo>
                      <a:pt x="2786" y="2364"/>
                    </a:lnTo>
                    <a:lnTo>
                      <a:pt x="2612" y="2588"/>
                    </a:lnTo>
                    <a:lnTo>
                      <a:pt x="2388" y="2787"/>
                    </a:lnTo>
                    <a:lnTo>
                      <a:pt x="2114" y="2911"/>
                    </a:lnTo>
                    <a:lnTo>
                      <a:pt x="1990" y="2986"/>
                    </a:lnTo>
                    <a:lnTo>
                      <a:pt x="1841" y="3011"/>
                    </a:lnTo>
                    <a:lnTo>
                      <a:pt x="1692" y="3035"/>
                    </a:lnTo>
                    <a:lnTo>
                      <a:pt x="1542" y="3035"/>
                    </a:lnTo>
                    <a:lnTo>
                      <a:pt x="1542" y="3035"/>
                    </a:lnTo>
                    <a:lnTo>
                      <a:pt x="1368" y="3035"/>
                    </a:lnTo>
                    <a:lnTo>
                      <a:pt x="1219" y="3011"/>
                    </a:lnTo>
                    <a:lnTo>
                      <a:pt x="1070" y="2986"/>
                    </a:lnTo>
                    <a:lnTo>
                      <a:pt x="945" y="2911"/>
                    </a:lnTo>
                    <a:lnTo>
                      <a:pt x="672" y="2787"/>
                    </a:lnTo>
                    <a:lnTo>
                      <a:pt x="448" y="2588"/>
                    </a:lnTo>
                    <a:lnTo>
                      <a:pt x="274" y="2364"/>
                    </a:lnTo>
                    <a:lnTo>
                      <a:pt x="125" y="2115"/>
                    </a:lnTo>
                    <a:lnTo>
                      <a:pt x="75" y="1966"/>
                    </a:lnTo>
                    <a:lnTo>
                      <a:pt x="25" y="1817"/>
                    </a:lnTo>
                    <a:lnTo>
                      <a:pt x="0" y="1667"/>
                    </a:lnTo>
                    <a:lnTo>
                      <a:pt x="0" y="1518"/>
                    </a:lnTo>
                    <a:lnTo>
                      <a:pt x="0" y="1518"/>
                    </a:lnTo>
                    <a:lnTo>
                      <a:pt x="0" y="1369"/>
                    </a:lnTo>
                    <a:lnTo>
                      <a:pt x="25" y="1220"/>
                    </a:lnTo>
                    <a:lnTo>
                      <a:pt x="75" y="1071"/>
                    </a:lnTo>
                    <a:lnTo>
                      <a:pt x="125" y="921"/>
                    </a:lnTo>
                    <a:lnTo>
                      <a:pt x="274" y="673"/>
                    </a:lnTo>
                    <a:lnTo>
                      <a:pt x="448" y="449"/>
                    </a:lnTo>
                    <a:lnTo>
                      <a:pt x="672" y="250"/>
                    </a:lnTo>
                    <a:lnTo>
                      <a:pt x="945" y="100"/>
                    </a:lnTo>
                    <a:lnTo>
                      <a:pt x="1070" y="51"/>
                    </a:lnTo>
                    <a:lnTo>
                      <a:pt x="1219" y="26"/>
                    </a:lnTo>
                    <a:lnTo>
                      <a:pt x="1368" y="1"/>
                    </a:lnTo>
                    <a:lnTo>
                      <a:pt x="1542" y="1"/>
                    </a:lnTo>
                    <a:lnTo>
                      <a:pt x="1542" y="1"/>
                    </a:lnTo>
                    <a:lnTo>
                      <a:pt x="1692" y="1"/>
                    </a:lnTo>
                    <a:lnTo>
                      <a:pt x="1841" y="26"/>
                    </a:lnTo>
                    <a:lnTo>
                      <a:pt x="1990" y="51"/>
                    </a:lnTo>
                    <a:lnTo>
                      <a:pt x="2114" y="100"/>
                    </a:lnTo>
                    <a:lnTo>
                      <a:pt x="2388" y="250"/>
                    </a:lnTo>
                    <a:lnTo>
                      <a:pt x="2612" y="449"/>
                    </a:lnTo>
                    <a:lnTo>
                      <a:pt x="2786" y="673"/>
                    </a:lnTo>
                    <a:lnTo>
                      <a:pt x="2935" y="921"/>
                    </a:lnTo>
                    <a:lnTo>
                      <a:pt x="2985" y="1071"/>
                    </a:lnTo>
                    <a:lnTo>
                      <a:pt x="3035" y="1220"/>
                    </a:lnTo>
                    <a:lnTo>
                      <a:pt x="3060" y="1369"/>
                    </a:lnTo>
                    <a:lnTo>
                      <a:pt x="3060" y="1518"/>
                    </a:lnTo>
                    <a:lnTo>
                      <a:pt x="3060" y="1518"/>
                    </a:lnTo>
                    <a:close/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03;p15"/>
              <p:cNvSpPr/>
              <p:nvPr/>
            </p:nvSpPr>
            <p:spPr>
              <a:xfrm>
                <a:off x="2714062" y="1658602"/>
                <a:ext cx="62574" cy="63090"/>
              </a:xfrm>
              <a:custGeom>
                <a:avLst/>
                <a:gdLst/>
                <a:ahLst/>
                <a:cxnLst/>
                <a:rect l="l" t="t" r="r" b="b"/>
                <a:pathLst>
                  <a:path w="3035" h="3060" fill="none" extrusionOk="0">
                    <a:moveTo>
                      <a:pt x="3034" y="1543"/>
                    </a:moveTo>
                    <a:lnTo>
                      <a:pt x="3034" y="1543"/>
                    </a:lnTo>
                    <a:lnTo>
                      <a:pt x="3034" y="1692"/>
                    </a:lnTo>
                    <a:lnTo>
                      <a:pt x="3010" y="1841"/>
                    </a:lnTo>
                    <a:lnTo>
                      <a:pt x="2985" y="1990"/>
                    </a:lnTo>
                    <a:lnTo>
                      <a:pt x="2935" y="2140"/>
                    </a:lnTo>
                    <a:lnTo>
                      <a:pt x="2786" y="2388"/>
                    </a:lnTo>
                    <a:lnTo>
                      <a:pt x="2612" y="2612"/>
                    </a:lnTo>
                    <a:lnTo>
                      <a:pt x="2363" y="2811"/>
                    </a:lnTo>
                    <a:lnTo>
                      <a:pt x="2114" y="2936"/>
                    </a:lnTo>
                    <a:lnTo>
                      <a:pt x="1965" y="2985"/>
                    </a:lnTo>
                    <a:lnTo>
                      <a:pt x="1816" y="3035"/>
                    </a:lnTo>
                    <a:lnTo>
                      <a:pt x="1666" y="3060"/>
                    </a:lnTo>
                    <a:lnTo>
                      <a:pt x="1517" y="3060"/>
                    </a:lnTo>
                    <a:lnTo>
                      <a:pt x="1517" y="3060"/>
                    </a:lnTo>
                    <a:lnTo>
                      <a:pt x="1368" y="3060"/>
                    </a:lnTo>
                    <a:lnTo>
                      <a:pt x="1219" y="3035"/>
                    </a:lnTo>
                    <a:lnTo>
                      <a:pt x="1070" y="2985"/>
                    </a:lnTo>
                    <a:lnTo>
                      <a:pt x="920" y="2936"/>
                    </a:lnTo>
                    <a:lnTo>
                      <a:pt x="672" y="2811"/>
                    </a:lnTo>
                    <a:lnTo>
                      <a:pt x="448" y="2612"/>
                    </a:lnTo>
                    <a:lnTo>
                      <a:pt x="249" y="2388"/>
                    </a:lnTo>
                    <a:lnTo>
                      <a:pt x="124" y="2140"/>
                    </a:lnTo>
                    <a:lnTo>
                      <a:pt x="75" y="1990"/>
                    </a:lnTo>
                    <a:lnTo>
                      <a:pt x="25" y="1841"/>
                    </a:lnTo>
                    <a:lnTo>
                      <a:pt x="0" y="1692"/>
                    </a:lnTo>
                    <a:lnTo>
                      <a:pt x="0" y="1543"/>
                    </a:lnTo>
                    <a:lnTo>
                      <a:pt x="0" y="1543"/>
                    </a:lnTo>
                    <a:lnTo>
                      <a:pt x="0" y="1394"/>
                    </a:lnTo>
                    <a:lnTo>
                      <a:pt x="25" y="1219"/>
                    </a:lnTo>
                    <a:lnTo>
                      <a:pt x="75" y="1095"/>
                    </a:lnTo>
                    <a:lnTo>
                      <a:pt x="124" y="946"/>
                    </a:lnTo>
                    <a:lnTo>
                      <a:pt x="249" y="697"/>
                    </a:lnTo>
                    <a:lnTo>
                      <a:pt x="448" y="448"/>
                    </a:lnTo>
                    <a:lnTo>
                      <a:pt x="672" y="274"/>
                    </a:lnTo>
                    <a:lnTo>
                      <a:pt x="920" y="125"/>
                    </a:lnTo>
                    <a:lnTo>
                      <a:pt x="1070" y="75"/>
                    </a:lnTo>
                    <a:lnTo>
                      <a:pt x="1219" y="50"/>
                    </a:lnTo>
                    <a:lnTo>
                      <a:pt x="1368" y="26"/>
                    </a:lnTo>
                    <a:lnTo>
                      <a:pt x="1517" y="1"/>
                    </a:lnTo>
                    <a:lnTo>
                      <a:pt x="1517" y="1"/>
                    </a:lnTo>
                    <a:lnTo>
                      <a:pt x="1666" y="26"/>
                    </a:lnTo>
                    <a:lnTo>
                      <a:pt x="1816" y="50"/>
                    </a:lnTo>
                    <a:lnTo>
                      <a:pt x="1965" y="75"/>
                    </a:lnTo>
                    <a:lnTo>
                      <a:pt x="2114" y="125"/>
                    </a:lnTo>
                    <a:lnTo>
                      <a:pt x="2363" y="274"/>
                    </a:lnTo>
                    <a:lnTo>
                      <a:pt x="2612" y="448"/>
                    </a:lnTo>
                    <a:lnTo>
                      <a:pt x="2786" y="697"/>
                    </a:lnTo>
                    <a:lnTo>
                      <a:pt x="2935" y="946"/>
                    </a:lnTo>
                    <a:lnTo>
                      <a:pt x="2985" y="1095"/>
                    </a:lnTo>
                    <a:lnTo>
                      <a:pt x="3010" y="1219"/>
                    </a:lnTo>
                    <a:lnTo>
                      <a:pt x="3034" y="1394"/>
                    </a:lnTo>
                    <a:lnTo>
                      <a:pt x="3034" y="1543"/>
                    </a:lnTo>
                    <a:lnTo>
                      <a:pt x="3034" y="1543"/>
                    </a:lnTo>
                    <a:close/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04;p15"/>
              <p:cNvSpPr/>
              <p:nvPr/>
            </p:nvSpPr>
            <p:spPr>
              <a:xfrm>
                <a:off x="2745339" y="1469890"/>
                <a:ext cx="21" cy="132839"/>
              </a:xfrm>
              <a:custGeom>
                <a:avLst/>
                <a:gdLst/>
                <a:ahLst/>
                <a:cxnLst/>
                <a:rect l="l" t="t" r="r" b="b"/>
                <a:pathLst>
                  <a:path w="1" h="6443" fill="none" extrusionOk="0">
                    <a:moveTo>
                      <a:pt x="0" y="1"/>
                    </a:moveTo>
                    <a:lnTo>
                      <a:pt x="0" y="6443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05;p15"/>
              <p:cNvSpPr/>
              <p:nvPr/>
            </p:nvSpPr>
            <p:spPr>
              <a:xfrm>
                <a:off x="2804820" y="1469890"/>
                <a:ext cx="20535" cy="320520"/>
              </a:xfrm>
              <a:custGeom>
                <a:avLst/>
                <a:gdLst/>
                <a:ahLst/>
                <a:cxnLst/>
                <a:rect l="l" t="t" r="r" b="b"/>
                <a:pathLst>
                  <a:path w="996" h="15546" fill="none" extrusionOk="0">
                    <a:moveTo>
                      <a:pt x="0" y="1"/>
                    </a:moveTo>
                    <a:lnTo>
                      <a:pt x="0" y="6443"/>
                    </a:lnTo>
                    <a:lnTo>
                      <a:pt x="995" y="7189"/>
                    </a:lnTo>
                    <a:lnTo>
                      <a:pt x="995" y="15546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06;p15"/>
              <p:cNvSpPr/>
              <p:nvPr/>
            </p:nvSpPr>
            <p:spPr>
              <a:xfrm>
                <a:off x="2745339" y="1721671"/>
                <a:ext cx="126674" cy="434369"/>
              </a:xfrm>
              <a:custGeom>
                <a:avLst/>
                <a:gdLst/>
                <a:ahLst/>
                <a:cxnLst/>
                <a:rect l="l" t="t" r="r" b="b"/>
                <a:pathLst>
                  <a:path w="6144" h="21068" fill="none" extrusionOk="0">
                    <a:moveTo>
                      <a:pt x="6144" y="21068"/>
                    </a:moveTo>
                    <a:lnTo>
                      <a:pt x="6144" y="11194"/>
                    </a:lnTo>
                    <a:lnTo>
                      <a:pt x="0" y="8060"/>
                    </a:lnTo>
                    <a:lnTo>
                      <a:pt x="0" y="1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07;p15"/>
              <p:cNvSpPr/>
              <p:nvPr/>
            </p:nvSpPr>
            <p:spPr>
              <a:xfrm>
                <a:off x="2623799" y="1728866"/>
                <a:ext cx="21" cy="94366"/>
              </a:xfrm>
              <a:custGeom>
                <a:avLst/>
                <a:gdLst/>
                <a:ahLst/>
                <a:cxnLst/>
                <a:rect l="l" t="t" r="r" b="b"/>
                <a:pathLst>
                  <a:path w="1" h="4577" fill="none" extrusionOk="0">
                    <a:moveTo>
                      <a:pt x="0" y="0"/>
                    </a:moveTo>
                    <a:lnTo>
                      <a:pt x="0" y="4577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08;p15"/>
              <p:cNvSpPr/>
              <p:nvPr/>
            </p:nvSpPr>
            <p:spPr>
              <a:xfrm>
                <a:off x="2627386" y="1784760"/>
                <a:ext cx="46183" cy="335385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16267" fill="none" extrusionOk="0">
                    <a:moveTo>
                      <a:pt x="2239" y="0"/>
                    </a:moveTo>
                    <a:lnTo>
                      <a:pt x="2239" y="9850"/>
                    </a:lnTo>
                    <a:lnTo>
                      <a:pt x="1" y="11292"/>
                    </a:lnTo>
                    <a:lnTo>
                      <a:pt x="1" y="16267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09;p15"/>
              <p:cNvSpPr/>
              <p:nvPr/>
            </p:nvSpPr>
            <p:spPr>
              <a:xfrm>
                <a:off x="2745339" y="2074498"/>
                <a:ext cx="21" cy="52843"/>
              </a:xfrm>
              <a:custGeom>
                <a:avLst/>
                <a:gdLst/>
                <a:ahLst/>
                <a:cxnLst/>
                <a:rect l="l" t="t" r="r" b="b"/>
                <a:pathLst>
                  <a:path w="1" h="2563" fill="none" extrusionOk="0">
                    <a:moveTo>
                      <a:pt x="0" y="2562"/>
                    </a:moveTo>
                    <a:lnTo>
                      <a:pt x="0" y="0"/>
                    </a:lnTo>
                  </a:path>
                </a:pathLst>
              </a:custGeom>
              <a:solidFill>
                <a:schemeClr val="accent3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10;p15"/>
              <p:cNvSpPr/>
              <p:nvPr/>
            </p:nvSpPr>
            <p:spPr>
              <a:xfrm>
                <a:off x="2745339" y="1938093"/>
                <a:ext cx="21" cy="86161"/>
              </a:xfrm>
              <a:custGeom>
                <a:avLst/>
                <a:gdLst/>
                <a:ahLst/>
                <a:cxnLst/>
                <a:rect l="l" t="t" r="r" b="b"/>
                <a:pathLst>
                  <a:path w="1" h="4179" fill="none" extrusionOk="0">
                    <a:moveTo>
                      <a:pt x="0" y="4179"/>
                    </a:moveTo>
                    <a:lnTo>
                      <a:pt x="0" y="0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11;p15"/>
              <p:cNvSpPr/>
              <p:nvPr/>
            </p:nvSpPr>
            <p:spPr>
              <a:xfrm>
                <a:off x="2673549" y="1458097"/>
                <a:ext cx="10268" cy="93356"/>
              </a:xfrm>
              <a:custGeom>
                <a:avLst/>
                <a:gdLst/>
                <a:ahLst/>
                <a:cxnLst/>
                <a:rect l="l" t="t" r="r" b="b"/>
                <a:pathLst>
                  <a:path w="498" h="4528" fill="none" extrusionOk="0">
                    <a:moveTo>
                      <a:pt x="0" y="4527"/>
                    </a:moveTo>
                    <a:lnTo>
                      <a:pt x="498" y="4179"/>
                    </a:lnTo>
                    <a:lnTo>
                      <a:pt x="498" y="1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12;p15"/>
              <p:cNvSpPr/>
              <p:nvPr/>
            </p:nvSpPr>
            <p:spPr>
              <a:xfrm>
                <a:off x="2825335" y="1846283"/>
                <a:ext cx="21" cy="31318"/>
              </a:xfrm>
              <a:custGeom>
                <a:avLst/>
                <a:gdLst/>
                <a:ahLst/>
                <a:cxnLst/>
                <a:rect l="l" t="t" r="r" b="b"/>
                <a:pathLst>
                  <a:path w="1" h="1519" fill="none" extrusionOk="0">
                    <a:moveTo>
                      <a:pt x="0" y="1"/>
                    </a:moveTo>
                    <a:lnTo>
                      <a:pt x="0" y="1518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13;p15"/>
              <p:cNvSpPr/>
              <p:nvPr/>
            </p:nvSpPr>
            <p:spPr>
              <a:xfrm>
                <a:off x="2563286" y="1469890"/>
                <a:ext cx="21" cy="52843"/>
              </a:xfrm>
              <a:custGeom>
                <a:avLst/>
                <a:gdLst/>
                <a:ahLst/>
                <a:cxnLst/>
                <a:rect l="l" t="t" r="r" b="b"/>
                <a:pathLst>
                  <a:path w="1" h="2563" fill="none" extrusionOk="0">
                    <a:moveTo>
                      <a:pt x="1" y="1"/>
                    </a:moveTo>
                    <a:lnTo>
                      <a:pt x="1" y="2563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14;p15"/>
              <p:cNvSpPr/>
              <p:nvPr/>
            </p:nvSpPr>
            <p:spPr>
              <a:xfrm>
                <a:off x="2563286" y="1565782"/>
                <a:ext cx="57976" cy="91810"/>
              </a:xfrm>
              <a:custGeom>
                <a:avLst/>
                <a:gdLst/>
                <a:ahLst/>
                <a:cxnLst/>
                <a:rect l="l" t="t" r="r" b="b"/>
                <a:pathLst>
                  <a:path w="2812" h="4453" fill="none" extrusionOk="0">
                    <a:moveTo>
                      <a:pt x="1" y="1"/>
                    </a:moveTo>
                    <a:lnTo>
                      <a:pt x="2811" y="971"/>
                    </a:lnTo>
                    <a:lnTo>
                      <a:pt x="2811" y="4453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15;p15"/>
              <p:cNvSpPr/>
              <p:nvPr/>
            </p:nvSpPr>
            <p:spPr>
              <a:xfrm>
                <a:off x="2569946" y="1553473"/>
                <a:ext cx="103624" cy="352848"/>
              </a:xfrm>
              <a:custGeom>
                <a:avLst/>
                <a:gdLst/>
                <a:ahLst/>
                <a:cxnLst/>
                <a:rect l="l" t="t" r="r" b="b"/>
                <a:pathLst>
                  <a:path w="5026" h="17114" fill="none" extrusionOk="0">
                    <a:moveTo>
                      <a:pt x="1" y="17113"/>
                    </a:moveTo>
                    <a:lnTo>
                      <a:pt x="1" y="10074"/>
                    </a:lnTo>
                    <a:lnTo>
                      <a:pt x="5025" y="6891"/>
                    </a:lnTo>
                    <a:lnTo>
                      <a:pt x="5025" y="1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16;p15"/>
              <p:cNvSpPr/>
              <p:nvPr/>
            </p:nvSpPr>
            <p:spPr>
              <a:xfrm>
                <a:off x="2367399" y="881693"/>
                <a:ext cx="29751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2538" extrusionOk="0">
                    <a:moveTo>
                      <a:pt x="0" y="1"/>
                    </a:moveTo>
                    <a:lnTo>
                      <a:pt x="0" y="2538"/>
                    </a:lnTo>
                    <a:lnTo>
                      <a:pt x="1443" y="2538"/>
                    </a:lnTo>
                    <a:lnTo>
                      <a:pt x="1443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17;p15"/>
              <p:cNvSpPr/>
              <p:nvPr/>
            </p:nvSpPr>
            <p:spPr>
              <a:xfrm>
                <a:off x="2427912" y="881693"/>
                <a:ext cx="29751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2538" extrusionOk="0">
                    <a:moveTo>
                      <a:pt x="0" y="1"/>
                    </a:moveTo>
                    <a:lnTo>
                      <a:pt x="0" y="2538"/>
                    </a:lnTo>
                    <a:lnTo>
                      <a:pt x="1443" y="2538"/>
                    </a:lnTo>
                    <a:lnTo>
                      <a:pt x="1443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18;p15"/>
              <p:cNvSpPr/>
              <p:nvPr/>
            </p:nvSpPr>
            <p:spPr>
              <a:xfrm>
                <a:off x="2488424" y="881693"/>
                <a:ext cx="29236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2538" extrusionOk="0">
                    <a:moveTo>
                      <a:pt x="0" y="1"/>
                    </a:moveTo>
                    <a:lnTo>
                      <a:pt x="0" y="2538"/>
                    </a:lnTo>
                    <a:lnTo>
                      <a:pt x="1418" y="2538"/>
                    </a:lnTo>
                    <a:lnTo>
                      <a:pt x="1418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19;p15"/>
              <p:cNvSpPr/>
              <p:nvPr/>
            </p:nvSpPr>
            <p:spPr>
              <a:xfrm>
                <a:off x="2548936" y="881693"/>
                <a:ext cx="29236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2538" extrusionOk="0">
                    <a:moveTo>
                      <a:pt x="0" y="1"/>
                    </a:moveTo>
                    <a:lnTo>
                      <a:pt x="0" y="2538"/>
                    </a:lnTo>
                    <a:lnTo>
                      <a:pt x="1418" y="2538"/>
                    </a:lnTo>
                    <a:lnTo>
                      <a:pt x="1418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20;p15"/>
              <p:cNvSpPr/>
              <p:nvPr/>
            </p:nvSpPr>
            <p:spPr>
              <a:xfrm>
                <a:off x="2608933" y="881693"/>
                <a:ext cx="29751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2538" extrusionOk="0">
                    <a:moveTo>
                      <a:pt x="0" y="1"/>
                    </a:moveTo>
                    <a:lnTo>
                      <a:pt x="0" y="2538"/>
                    </a:lnTo>
                    <a:lnTo>
                      <a:pt x="1443" y="2538"/>
                    </a:lnTo>
                    <a:lnTo>
                      <a:pt x="1443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21;p15"/>
              <p:cNvSpPr/>
              <p:nvPr/>
            </p:nvSpPr>
            <p:spPr>
              <a:xfrm>
                <a:off x="2669446" y="881693"/>
                <a:ext cx="29751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2538" extrusionOk="0">
                    <a:moveTo>
                      <a:pt x="0" y="1"/>
                    </a:moveTo>
                    <a:lnTo>
                      <a:pt x="0" y="2538"/>
                    </a:lnTo>
                    <a:lnTo>
                      <a:pt x="1443" y="2538"/>
                    </a:lnTo>
                    <a:lnTo>
                      <a:pt x="1443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22;p15"/>
              <p:cNvSpPr/>
              <p:nvPr/>
            </p:nvSpPr>
            <p:spPr>
              <a:xfrm>
                <a:off x="2729958" y="881693"/>
                <a:ext cx="29751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2538" extrusionOk="0">
                    <a:moveTo>
                      <a:pt x="0" y="1"/>
                    </a:moveTo>
                    <a:lnTo>
                      <a:pt x="0" y="2538"/>
                    </a:lnTo>
                    <a:lnTo>
                      <a:pt x="1443" y="2538"/>
                    </a:lnTo>
                    <a:lnTo>
                      <a:pt x="1443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23;p15"/>
              <p:cNvSpPr/>
              <p:nvPr/>
            </p:nvSpPr>
            <p:spPr>
              <a:xfrm>
                <a:off x="2790450" y="881693"/>
                <a:ext cx="29772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538" extrusionOk="0">
                    <a:moveTo>
                      <a:pt x="1" y="1"/>
                    </a:moveTo>
                    <a:lnTo>
                      <a:pt x="1" y="2538"/>
                    </a:lnTo>
                    <a:lnTo>
                      <a:pt x="1444" y="2538"/>
                    </a:lnTo>
                    <a:lnTo>
                      <a:pt x="1444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24;p15"/>
              <p:cNvSpPr/>
              <p:nvPr/>
            </p:nvSpPr>
            <p:spPr>
              <a:xfrm>
                <a:off x="2367399" y="1422717"/>
                <a:ext cx="29751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2538" extrusionOk="0">
                    <a:moveTo>
                      <a:pt x="0" y="0"/>
                    </a:moveTo>
                    <a:lnTo>
                      <a:pt x="0" y="2537"/>
                    </a:lnTo>
                    <a:lnTo>
                      <a:pt x="1443" y="2537"/>
                    </a:lnTo>
                    <a:lnTo>
                      <a:pt x="1443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25;p15"/>
              <p:cNvSpPr/>
              <p:nvPr/>
            </p:nvSpPr>
            <p:spPr>
              <a:xfrm>
                <a:off x="2427912" y="1422717"/>
                <a:ext cx="29751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2538" extrusionOk="0">
                    <a:moveTo>
                      <a:pt x="0" y="0"/>
                    </a:moveTo>
                    <a:lnTo>
                      <a:pt x="0" y="2537"/>
                    </a:lnTo>
                    <a:lnTo>
                      <a:pt x="1443" y="2537"/>
                    </a:lnTo>
                    <a:lnTo>
                      <a:pt x="1443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26;p15"/>
              <p:cNvSpPr/>
              <p:nvPr/>
            </p:nvSpPr>
            <p:spPr>
              <a:xfrm>
                <a:off x="2488424" y="1422717"/>
                <a:ext cx="29236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2538" extrusionOk="0">
                    <a:moveTo>
                      <a:pt x="0" y="0"/>
                    </a:moveTo>
                    <a:lnTo>
                      <a:pt x="0" y="2537"/>
                    </a:lnTo>
                    <a:lnTo>
                      <a:pt x="1418" y="2537"/>
                    </a:lnTo>
                    <a:lnTo>
                      <a:pt x="1418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27;p15"/>
              <p:cNvSpPr/>
              <p:nvPr/>
            </p:nvSpPr>
            <p:spPr>
              <a:xfrm>
                <a:off x="2548936" y="1422717"/>
                <a:ext cx="29236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2538" extrusionOk="0">
                    <a:moveTo>
                      <a:pt x="0" y="0"/>
                    </a:moveTo>
                    <a:lnTo>
                      <a:pt x="0" y="2537"/>
                    </a:lnTo>
                    <a:lnTo>
                      <a:pt x="1418" y="2537"/>
                    </a:lnTo>
                    <a:lnTo>
                      <a:pt x="1418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28;p15"/>
              <p:cNvSpPr/>
              <p:nvPr/>
            </p:nvSpPr>
            <p:spPr>
              <a:xfrm>
                <a:off x="2608933" y="1422717"/>
                <a:ext cx="29751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2538" extrusionOk="0">
                    <a:moveTo>
                      <a:pt x="0" y="0"/>
                    </a:moveTo>
                    <a:lnTo>
                      <a:pt x="0" y="2537"/>
                    </a:lnTo>
                    <a:lnTo>
                      <a:pt x="1443" y="2537"/>
                    </a:lnTo>
                    <a:lnTo>
                      <a:pt x="1443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29;p15"/>
              <p:cNvSpPr/>
              <p:nvPr/>
            </p:nvSpPr>
            <p:spPr>
              <a:xfrm>
                <a:off x="2669446" y="1422717"/>
                <a:ext cx="29751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2538" extrusionOk="0">
                    <a:moveTo>
                      <a:pt x="0" y="0"/>
                    </a:moveTo>
                    <a:lnTo>
                      <a:pt x="0" y="2537"/>
                    </a:lnTo>
                    <a:lnTo>
                      <a:pt x="1443" y="2537"/>
                    </a:lnTo>
                    <a:lnTo>
                      <a:pt x="1443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130;p15"/>
              <p:cNvSpPr/>
              <p:nvPr/>
            </p:nvSpPr>
            <p:spPr>
              <a:xfrm>
                <a:off x="2729958" y="1422717"/>
                <a:ext cx="29751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3" h="2538" extrusionOk="0">
                    <a:moveTo>
                      <a:pt x="0" y="0"/>
                    </a:moveTo>
                    <a:lnTo>
                      <a:pt x="0" y="2537"/>
                    </a:lnTo>
                    <a:lnTo>
                      <a:pt x="1443" y="2537"/>
                    </a:lnTo>
                    <a:lnTo>
                      <a:pt x="1443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131;p15"/>
              <p:cNvSpPr/>
              <p:nvPr/>
            </p:nvSpPr>
            <p:spPr>
              <a:xfrm>
                <a:off x="2790450" y="1422717"/>
                <a:ext cx="29772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444" h="2538" extrusionOk="0">
                    <a:moveTo>
                      <a:pt x="1" y="0"/>
                    </a:moveTo>
                    <a:lnTo>
                      <a:pt x="1" y="2537"/>
                    </a:lnTo>
                    <a:lnTo>
                      <a:pt x="1444" y="2537"/>
                    </a:lnTo>
                    <a:lnTo>
                      <a:pt x="1444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132;p15"/>
              <p:cNvSpPr/>
              <p:nvPr/>
            </p:nvSpPr>
            <p:spPr>
              <a:xfrm>
                <a:off x="2841746" y="951958"/>
                <a:ext cx="51812" cy="29256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2512" y="1418"/>
                    </a:lnTo>
                    <a:lnTo>
                      <a:pt x="2512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133;p15"/>
              <p:cNvSpPr/>
              <p:nvPr/>
            </p:nvSpPr>
            <p:spPr>
              <a:xfrm>
                <a:off x="2841746" y="1011955"/>
                <a:ext cx="51812" cy="29772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4" extrusionOk="0">
                    <a:moveTo>
                      <a:pt x="0" y="1"/>
                    </a:moveTo>
                    <a:lnTo>
                      <a:pt x="0" y="1443"/>
                    </a:lnTo>
                    <a:lnTo>
                      <a:pt x="2512" y="1443"/>
                    </a:lnTo>
                    <a:lnTo>
                      <a:pt x="2512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134;p15"/>
              <p:cNvSpPr/>
              <p:nvPr/>
            </p:nvSpPr>
            <p:spPr>
              <a:xfrm>
                <a:off x="2841746" y="1072467"/>
                <a:ext cx="51812" cy="29772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4" extrusionOk="0">
                    <a:moveTo>
                      <a:pt x="0" y="1"/>
                    </a:moveTo>
                    <a:lnTo>
                      <a:pt x="0" y="1443"/>
                    </a:lnTo>
                    <a:lnTo>
                      <a:pt x="2512" y="1443"/>
                    </a:lnTo>
                    <a:lnTo>
                      <a:pt x="2512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135;p15"/>
              <p:cNvSpPr/>
              <p:nvPr/>
            </p:nvSpPr>
            <p:spPr>
              <a:xfrm>
                <a:off x="2841746" y="1132979"/>
                <a:ext cx="51812" cy="29772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4" extrusionOk="0">
                    <a:moveTo>
                      <a:pt x="0" y="0"/>
                    </a:moveTo>
                    <a:lnTo>
                      <a:pt x="0" y="1443"/>
                    </a:lnTo>
                    <a:lnTo>
                      <a:pt x="2512" y="1443"/>
                    </a:lnTo>
                    <a:lnTo>
                      <a:pt x="2512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136;p15"/>
              <p:cNvSpPr/>
              <p:nvPr/>
            </p:nvSpPr>
            <p:spPr>
              <a:xfrm>
                <a:off x="2841746" y="1193492"/>
                <a:ext cx="51812" cy="29772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4" extrusionOk="0">
                    <a:moveTo>
                      <a:pt x="0" y="0"/>
                    </a:moveTo>
                    <a:lnTo>
                      <a:pt x="0" y="1443"/>
                    </a:lnTo>
                    <a:lnTo>
                      <a:pt x="2512" y="1443"/>
                    </a:lnTo>
                    <a:lnTo>
                      <a:pt x="2512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137;p15"/>
              <p:cNvSpPr/>
              <p:nvPr/>
            </p:nvSpPr>
            <p:spPr>
              <a:xfrm>
                <a:off x="2841746" y="1254004"/>
                <a:ext cx="51812" cy="29751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3" extrusionOk="0">
                    <a:moveTo>
                      <a:pt x="0" y="0"/>
                    </a:moveTo>
                    <a:lnTo>
                      <a:pt x="0" y="1443"/>
                    </a:lnTo>
                    <a:lnTo>
                      <a:pt x="2512" y="1443"/>
                    </a:lnTo>
                    <a:lnTo>
                      <a:pt x="2512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138;p15"/>
              <p:cNvSpPr/>
              <p:nvPr/>
            </p:nvSpPr>
            <p:spPr>
              <a:xfrm>
                <a:off x="2841746" y="1314516"/>
                <a:ext cx="51812" cy="29751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3" extrusionOk="0">
                    <a:moveTo>
                      <a:pt x="0" y="0"/>
                    </a:moveTo>
                    <a:lnTo>
                      <a:pt x="0" y="1443"/>
                    </a:lnTo>
                    <a:lnTo>
                      <a:pt x="2512" y="1443"/>
                    </a:lnTo>
                    <a:lnTo>
                      <a:pt x="2512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139;p15"/>
              <p:cNvSpPr/>
              <p:nvPr/>
            </p:nvSpPr>
            <p:spPr>
              <a:xfrm>
                <a:off x="2841746" y="1375029"/>
                <a:ext cx="51812" cy="29751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3" extrusionOk="0">
                    <a:moveTo>
                      <a:pt x="0" y="0"/>
                    </a:moveTo>
                    <a:lnTo>
                      <a:pt x="0" y="1443"/>
                    </a:lnTo>
                    <a:lnTo>
                      <a:pt x="2512" y="1443"/>
                    </a:lnTo>
                    <a:lnTo>
                      <a:pt x="2512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140;p15"/>
              <p:cNvSpPr/>
              <p:nvPr/>
            </p:nvSpPr>
            <p:spPr>
              <a:xfrm>
                <a:off x="2294063" y="951958"/>
                <a:ext cx="51812" cy="29256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19" extrusionOk="0">
                    <a:moveTo>
                      <a:pt x="1" y="1"/>
                    </a:moveTo>
                    <a:lnTo>
                      <a:pt x="1" y="1418"/>
                    </a:lnTo>
                    <a:lnTo>
                      <a:pt x="2513" y="1418"/>
                    </a:lnTo>
                    <a:lnTo>
                      <a:pt x="2513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141;p15"/>
              <p:cNvSpPr/>
              <p:nvPr/>
            </p:nvSpPr>
            <p:spPr>
              <a:xfrm>
                <a:off x="2294063" y="1011955"/>
                <a:ext cx="51812" cy="29772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4" extrusionOk="0">
                    <a:moveTo>
                      <a:pt x="1" y="1"/>
                    </a:moveTo>
                    <a:lnTo>
                      <a:pt x="1" y="1443"/>
                    </a:lnTo>
                    <a:lnTo>
                      <a:pt x="2513" y="1443"/>
                    </a:lnTo>
                    <a:lnTo>
                      <a:pt x="2513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142;p15"/>
              <p:cNvSpPr/>
              <p:nvPr/>
            </p:nvSpPr>
            <p:spPr>
              <a:xfrm>
                <a:off x="2294063" y="1072467"/>
                <a:ext cx="51812" cy="29772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4" extrusionOk="0">
                    <a:moveTo>
                      <a:pt x="1" y="1"/>
                    </a:moveTo>
                    <a:lnTo>
                      <a:pt x="1" y="1443"/>
                    </a:lnTo>
                    <a:lnTo>
                      <a:pt x="2513" y="1443"/>
                    </a:lnTo>
                    <a:lnTo>
                      <a:pt x="2513" y="1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143;p15"/>
              <p:cNvSpPr/>
              <p:nvPr/>
            </p:nvSpPr>
            <p:spPr>
              <a:xfrm>
                <a:off x="2294063" y="1132979"/>
                <a:ext cx="51812" cy="29772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4" extrusionOk="0">
                    <a:moveTo>
                      <a:pt x="1" y="0"/>
                    </a:moveTo>
                    <a:lnTo>
                      <a:pt x="1" y="1443"/>
                    </a:lnTo>
                    <a:lnTo>
                      <a:pt x="2513" y="1443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144;p15"/>
              <p:cNvSpPr/>
              <p:nvPr/>
            </p:nvSpPr>
            <p:spPr>
              <a:xfrm>
                <a:off x="2294063" y="1193492"/>
                <a:ext cx="51812" cy="29772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4" extrusionOk="0">
                    <a:moveTo>
                      <a:pt x="1" y="0"/>
                    </a:moveTo>
                    <a:lnTo>
                      <a:pt x="1" y="1443"/>
                    </a:lnTo>
                    <a:lnTo>
                      <a:pt x="2513" y="1443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145;p15"/>
              <p:cNvSpPr/>
              <p:nvPr/>
            </p:nvSpPr>
            <p:spPr>
              <a:xfrm>
                <a:off x="2294063" y="1254004"/>
                <a:ext cx="51812" cy="29751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3" extrusionOk="0">
                    <a:moveTo>
                      <a:pt x="1" y="0"/>
                    </a:moveTo>
                    <a:lnTo>
                      <a:pt x="1" y="1443"/>
                    </a:lnTo>
                    <a:lnTo>
                      <a:pt x="2513" y="1443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146;p15"/>
              <p:cNvSpPr/>
              <p:nvPr/>
            </p:nvSpPr>
            <p:spPr>
              <a:xfrm>
                <a:off x="2294063" y="1314516"/>
                <a:ext cx="51812" cy="29751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3" extrusionOk="0">
                    <a:moveTo>
                      <a:pt x="1" y="0"/>
                    </a:moveTo>
                    <a:lnTo>
                      <a:pt x="1" y="1443"/>
                    </a:lnTo>
                    <a:lnTo>
                      <a:pt x="2513" y="1443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147;p15"/>
              <p:cNvSpPr/>
              <p:nvPr/>
            </p:nvSpPr>
            <p:spPr>
              <a:xfrm>
                <a:off x="2294063" y="1375029"/>
                <a:ext cx="51812" cy="29751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443" extrusionOk="0">
                    <a:moveTo>
                      <a:pt x="1" y="0"/>
                    </a:moveTo>
                    <a:lnTo>
                      <a:pt x="1" y="1443"/>
                    </a:lnTo>
                    <a:lnTo>
                      <a:pt x="2513" y="1443"/>
                    </a:lnTo>
                    <a:lnTo>
                      <a:pt x="2513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148;p15"/>
              <p:cNvSpPr/>
              <p:nvPr/>
            </p:nvSpPr>
            <p:spPr>
              <a:xfrm>
                <a:off x="2341751" y="925815"/>
                <a:ext cx="504118" cy="504613"/>
              </a:xfrm>
              <a:custGeom>
                <a:avLst/>
                <a:gdLst/>
                <a:ahLst/>
                <a:cxnLst/>
                <a:rect l="l" t="t" r="r" b="b"/>
                <a:pathLst>
                  <a:path w="24451" h="24475" extrusionOk="0">
                    <a:moveTo>
                      <a:pt x="1" y="0"/>
                    </a:moveTo>
                    <a:lnTo>
                      <a:pt x="1" y="24474"/>
                    </a:lnTo>
                    <a:lnTo>
                      <a:pt x="24450" y="24474"/>
                    </a:lnTo>
                    <a:lnTo>
                      <a:pt x="24450" y="0"/>
                    </a:lnTo>
                    <a:close/>
                  </a:path>
                </a:pathLst>
              </a:custGeom>
              <a:solidFill>
                <a:srgbClr val="8F8F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149;p15"/>
              <p:cNvSpPr/>
              <p:nvPr/>
            </p:nvSpPr>
            <p:spPr>
              <a:xfrm>
                <a:off x="2376636" y="961194"/>
                <a:ext cx="434349" cy="433854"/>
              </a:xfrm>
              <a:custGeom>
                <a:avLst/>
                <a:gdLst/>
                <a:ahLst/>
                <a:cxnLst/>
                <a:rect l="l" t="t" r="r" b="b"/>
                <a:pathLst>
                  <a:path w="21067" h="21043" extrusionOk="0">
                    <a:moveTo>
                      <a:pt x="3084" y="0"/>
                    </a:moveTo>
                    <a:lnTo>
                      <a:pt x="0" y="3234"/>
                    </a:lnTo>
                    <a:lnTo>
                      <a:pt x="0" y="21042"/>
                    </a:lnTo>
                    <a:lnTo>
                      <a:pt x="21067" y="21042"/>
                    </a:lnTo>
                    <a:lnTo>
                      <a:pt x="21067" y="0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150;p15"/>
              <p:cNvSpPr/>
              <p:nvPr/>
            </p:nvSpPr>
            <p:spPr>
              <a:xfrm>
                <a:off x="2341751" y="1395028"/>
                <a:ext cx="504118" cy="35400"/>
              </a:xfrm>
              <a:custGeom>
                <a:avLst/>
                <a:gdLst/>
                <a:ahLst/>
                <a:cxnLst/>
                <a:rect l="l" t="t" r="r" b="b"/>
                <a:pathLst>
                  <a:path w="24451" h="1717" extrusionOk="0">
                    <a:moveTo>
                      <a:pt x="1692" y="0"/>
                    </a:moveTo>
                    <a:lnTo>
                      <a:pt x="1" y="1716"/>
                    </a:lnTo>
                    <a:lnTo>
                      <a:pt x="24450" y="1716"/>
                    </a:lnTo>
                    <a:lnTo>
                      <a:pt x="22759" y="0"/>
                    </a:lnTo>
                    <a:close/>
                  </a:path>
                </a:pathLst>
              </a:custGeom>
              <a:solidFill>
                <a:srgbClr val="A6A6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151;p15"/>
              <p:cNvSpPr/>
              <p:nvPr/>
            </p:nvSpPr>
            <p:spPr>
              <a:xfrm>
                <a:off x="2341751" y="925815"/>
                <a:ext cx="504118" cy="35400"/>
              </a:xfrm>
              <a:custGeom>
                <a:avLst/>
                <a:gdLst/>
                <a:ahLst/>
                <a:cxnLst/>
                <a:rect l="l" t="t" r="r" b="b"/>
                <a:pathLst>
                  <a:path w="24451" h="1717" extrusionOk="0">
                    <a:moveTo>
                      <a:pt x="1" y="0"/>
                    </a:moveTo>
                    <a:lnTo>
                      <a:pt x="1692" y="1716"/>
                    </a:lnTo>
                    <a:lnTo>
                      <a:pt x="22759" y="1716"/>
                    </a:lnTo>
                    <a:lnTo>
                      <a:pt x="24450" y="0"/>
                    </a:lnTo>
                    <a:close/>
                  </a:path>
                </a:pathLst>
              </a:custGeom>
              <a:solidFill>
                <a:srgbClr val="A6A6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152;p15"/>
              <p:cNvSpPr/>
              <p:nvPr/>
            </p:nvSpPr>
            <p:spPr>
              <a:xfrm>
                <a:off x="2341751" y="925815"/>
                <a:ext cx="34905" cy="504613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24475" extrusionOk="0">
                    <a:moveTo>
                      <a:pt x="1" y="0"/>
                    </a:moveTo>
                    <a:lnTo>
                      <a:pt x="1" y="24474"/>
                    </a:lnTo>
                    <a:lnTo>
                      <a:pt x="1692" y="22758"/>
                    </a:lnTo>
                    <a:lnTo>
                      <a:pt x="1692" y="1716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97979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153;p15"/>
              <p:cNvSpPr/>
              <p:nvPr/>
            </p:nvSpPr>
            <p:spPr>
              <a:xfrm>
                <a:off x="2427912" y="1128361"/>
                <a:ext cx="97954" cy="114386"/>
              </a:xfrm>
              <a:custGeom>
                <a:avLst/>
                <a:gdLst/>
                <a:ahLst/>
                <a:cxnLst/>
                <a:rect l="l" t="t" r="r" b="b"/>
                <a:pathLst>
                  <a:path w="4751" h="5548" extrusionOk="0">
                    <a:moveTo>
                      <a:pt x="2537" y="1"/>
                    </a:moveTo>
                    <a:lnTo>
                      <a:pt x="2264" y="50"/>
                    </a:lnTo>
                    <a:lnTo>
                      <a:pt x="1965" y="100"/>
                    </a:lnTo>
                    <a:lnTo>
                      <a:pt x="1716" y="175"/>
                    </a:lnTo>
                    <a:lnTo>
                      <a:pt x="1443" y="299"/>
                    </a:lnTo>
                    <a:lnTo>
                      <a:pt x="1219" y="423"/>
                    </a:lnTo>
                    <a:lnTo>
                      <a:pt x="995" y="573"/>
                    </a:lnTo>
                    <a:lnTo>
                      <a:pt x="796" y="747"/>
                    </a:lnTo>
                    <a:lnTo>
                      <a:pt x="622" y="921"/>
                    </a:lnTo>
                    <a:lnTo>
                      <a:pt x="473" y="1145"/>
                    </a:lnTo>
                    <a:lnTo>
                      <a:pt x="324" y="1369"/>
                    </a:lnTo>
                    <a:lnTo>
                      <a:pt x="199" y="1617"/>
                    </a:lnTo>
                    <a:lnTo>
                      <a:pt x="125" y="1891"/>
                    </a:lnTo>
                    <a:lnTo>
                      <a:pt x="50" y="2165"/>
                    </a:lnTo>
                    <a:lnTo>
                      <a:pt x="0" y="2463"/>
                    </a:lnTo>
                    <a:lnTo>
                      <a:pt x="0" y="2761"/>
                    </a:lnTo>
                    <a:lnTo>
                      <a:pt x="0" y="3085"/>
                    </a:lnTo>
                    <a:lnTo>
                      <a:pt x="50" y="3383"/>
                    </a:lnTo>
                    <a:lnTo>
                      <a:pt x="125" y="3657"/>
                    </a:lnTo>
                    <a:lnTo>
                      <a:pt x="199" y="3930"/>
                    </a:lnTo>
                    <a:lnTo>
                      <a:pt x="324" y="4179"/>
                    </a:lnTo>
                    <a:lnTo>
                      <a:pt x="473" y="4403"/>
                    </a:lnTo>
                    <a:lnTo>
                      <a:pt x="622" y="4602"/>
                    </a:lnTo>
                    <a:lnTo>
                      <a:pt x="796" y="4801"/>
                    </a:lnTo>
                    <a:lnTo>
                      <a:pt x="995" y="4975"/>
                    </a:lnTo>
                    <a:lnTo>
                      <a:pt x="1219" y="5124"/>
                    </a:lnTo>
                    <a:lnTo>
                      <a:pt x="1443" y="5249"/>
                    </a:lnTo>
                    <a:lnTo>
                      <a:pt x="1716" y="5348"/>
                    </a:lnTo>
                    <a:lnTo>
                      <a:pt x="1965" y="5448"/>
                    </a:lnTo>
                    <a:lnTo>
                      <a:pt x="2264" y="5497"/>
                    </a:lnTo>
                    <a:lnTo>
                      <a:pt x="2537" y="5547"/>
                    </a:lnTo>
                    <a:lnTo>
                      <a:pt x="3109" y="5547"/>
                    </a:lnTo>
                    <a:lnTo>
                      <a:pt x="3383" y="5497"/>
                    </a:lnTo>
                    <a:lnTo>
                      <a:pt x="3657" y="5423"/>
                    </a:lnTo>
                    <a:lnTo>
                      <a:pt x="3905" y="5323"/>
                    </a:lnTo>
                    <a:lnTo>
                      <a:pt x="4154" y="5199"/>
                    </a:lnTo>
                    <a:lnTo>
                      <a:pt x="4378" y="5050"/>
                    </a:lnTo>
                    <a:lnTo>
                      <a:pt x="4577" y="4851"/>
                    </a:lnTo>
                    <a:lnTo>
                      <a:pt x="4751" y="4627"/>
                    </a:lnTo>
                    <a:lnTo>
                      <a:pt x="3781" y="3906"/>
                    </a:lnTo>
                    <a:lnTo>
                      <a:pt x="3706" y="4030"/>
                    </a:lnTo>
                    <a:lnTo>
                      <a:pt x="3582" y="4154"/>
                    </a:lnTo>
                    <a:lnTo>
                      <a:pt x="3458" y="4254"/>
                    </a:lnTo>
                    <a:lnTo>
                      <a:pt x="3333" y="4328"/>
                    </a:lnTo>
                    <a:lnTo>
                      <a:pt x="3184" y="4403"/>
                    </a:lnTo>
                    <a:lnTo>
                      <a:pt x="3035" y="4428"/>
                    </a:lnTo>
                    <a:lnTo>
                      <a:pt x="2861" y="4478"/>
                    </a:lnTo>
                    <a:lnTo>
                      <a:pt x="2537" y="4478"/>
                    </a:lnTo>
                    <a:lnTo>
                      <a:pt x="2388" y="4453"/>
                    </a:lnTo>
                    <a:lnTo>
                      <a:pt x="2239" y="4403"/>
                    </a:lnTo>
                    <a:lnTo>
                      <a:pt x="2114" y="4353"/>
                    </a:lnTo>
                    <a:lnTo>
                      <a:pt x="1990" y="4279"/>
                    </a:lnTo>
                    <a:lnTo>
                      <a:pt x="1866" y="4204"/>
                    </a:lnTo>
                    <a:lnTo>
                      <a:pt x="1741" y="4105"/>
                    </a:lnTo>
                    <a:lnTo>
                      <a:pt x="1642" y="3980"/>
                    </a:lnTo>
                    <a:lnTo>
                      <a:pt x="1468" y="3756"/>
                    </a:lnTo>
                    <a:lnTo>
                      <a:pt x="1319" y="3458"/>
                    </a:lnTo>
                    <a:lnTo>
                      <a:pt x="1269" y="3284"/>
                    </a:lnTo>
                    <a:lnTo>
                      <a:pt x="1244" y="3135"/>
                    </a:lnTo>
                    <a:lnTo>
                      <a:pt x="1219" y="2960"/>
                    </a:lnTo>
                    <a:lnTo>
                      <a:pt x="1194" y="2761"/>
                    </a:lnTo>
                    <a:lnTo>
                      <a:pt x="1219" y="2587"/>
                    </a:lnTo>
                    <a:lnTo>
                      <a:pt x="1244" y="2413"/>
                    </a:lnTo>
                    <a:lnTo>
                      <a:pt x="1269" y="2239"/>
                    </a:lnTo>
                    <a:lnTo>
                      <a:pt x="1319" y="2090"/>
                    </a:lnTo>
                    <a:lnTo>
                      <a:pt x="1468" y="1791"/>
                    </a:lnTo>
                    <a:lnTo>
                      <a:pt x="1542" y="1667"/>
                    </a:lnTo>
                    <a:lnTo>
                      <a:pt x="1642" y="1543"/>
                    </a:lnTo>
                    <a:lnTo>
                      <a:pt x="1741" y="1443"/>
                    </a:lnTo>
                    <a:lnTo>
                      <a:pt x="1866" y="1344"/>
                    </a:lnTo>
                    <a:lnTo>
                      <a:pt x="1990" y="1269"/>
                    </a:lnTo>
                    <a:lnTo>
                      <a:pt x="2139" y="1194"/>
                    </a:lnTo>
                    <a:lnTo>
                      <a:pt x="2264" y="1145"/>
                    </a:lnTo>
                    <a:lnTo>
                      <a:pt x="2413" y="1095"/>
                    </a:lnTo>
                    <a:lnTo>
                      <a:pt x="2562" y="1070"/>
                    </a:lnTo>
                    <a:lnTo>
                      <a:pt x="2736" y="1070"/>
                    </a:lnTo>
                    <a:lnTo>
                      <a:pt x="3035" y="1095"/>
                    </a:lnTo>
                    <a:lnTo>
                      <a:pt x="3184" y="1120"/>
                    </a:lnTo>
                    <a:lnTo>
                      <a:pt x="3308" y="1170"/>
                    </a:lnTo>
                    <a:lnTo>
                      <a:pt x="3433" y="1244"/>
                    </a:lnTo>
                    <a:lnTo>
                      <a:pt x="3557" y="1319"/>
                    </a:lnTo>
                    <a:lnTo>
                      <a:pt x="3657" y="1393"/>
                    </a:lnTo>
                    <a:lnTo>
                      <a:pt x="3731" y="1493"/>
                    </a:lnTo>
                    <a:lnTo>
                      <a:pt x="4627" y="772"/>
                    </a:lnTo>
                    <a:lnTo>
                      <a:pt x="4452" y="573"/>
                    </a:lnTo>
                    <a:lnTo>
                      <a:pt x="4253" y="399"/>
                    </a:lnTo>
                    <a:lnTo>
                      <a:pt x="4030" y="274"/>
                    </a:lnTo>
                    <a:lnTo>
                      <a:pt x="3806" y="150"/>
                    </a:lnTo>
                    <a:lnTo>
                      <a:pt x="3557" y="75"/>
                    </a:lnTo>
                    <a:lnTo>
                      <a:pt x="3308" y="25"/>
                    </a:lnTo>
                    <a:lnTo>
                      <a:pt x="3084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154;p15"/>
              <p:cNvSpPr/>
              <p:nvPr/>
            </p:nvSpPr>
            <p:spPr>
              <a:xfrm>
                <a:off x="2543287" y="1130918"/>
                <a:ext cx="81563" cy="109252"/>
              </a:xfrm>
              <a:custGeom>
                <a:avLst/>
                <a:gdLst/>
                <a:ahLst/>
                <a:cxnLst/>
                <a:rect l="l" t="t" r="r" b="b"/>
                <a:pathLst>
                  <a:path w="3956" h="5299" extrusionOk="0">
                    <a:moveTo>
                      <a:pt x="2090" y="996"/>
                    </a:moveTo>
                    <a:lnTo>
                      <a:pt x="2264" y="1046"/>
                    </a:lnTo>
                    <a:lnTo>
                      <a:pt x="2413" y="1095"/>
                    </a:lnTo>
                    <a:lnTo>
                      <a:pt x="2562" y="1170"/>
                    </a:lnTo>
                    <a:lnTo>
                      <a:pt x="2662" y="1294"/>
                    </a:lnTo>
                    <a:lnTo>
                      <a:pt x="2736" y="1419"/>
                    </a:lnTo>
                    <a:lnTo>
                      <a:pt x="2761" y="1618"/>
                    </a:lnTo>
                    <a:lnTo>
                      <a:pt x="2736" y="1767"/>
                    </a:lnTo>
                    <a:lnTo>
                      <a:pt x="2687" y="1916"/>
                    </a:lnTo>
                    <a:lnTo>
                      <a:pt x="2612" y="2016"/>
                    </a:lnTo>
                    <a:lnTo>
                      <a:pt x="2488" y="2115"/>
                    </a:lnTo>
                    <a:lnTo>
                      <a:pt x="2363" y="2165"/>
                    </a:lnTo>
                    <a:lnTo>
                      <a:pt x="2239" y="2215"/>
                    </a:lnTo>
                    <a:lnTo>
                      <a:pt x="2090" y="2240"/>
                    </a:lnTo>
                    <a:lnTo>
                      <a:pt x="1145" y="2240"/>
                    </a:lnTo>
                    <a:lnTo>
                      <a:pt x="1145" y="996"/>
                    </a:lnTo>
                    <a:close/>
                    <a:moveTo>
                      <a:pt x="1" y="1"/>
                    </a:moveTo>
                    <a:lnTo>
                      <a:pt x="1" y="5299"/>
                    </a:lnTo>
                    <a:lnTo>
                      <a:pt x="1145" y="5299"/>
                    </a:lnTo>
                    <a:lnTo>
                      <a:pt x="1145" y="3234"/>
                    </a:lnTo>
                    <a:lnTo>
                      <a:pt x="2015" y="3234"/>
                    </a:lnTo>
                    <a:lnTo>
                      <a:pt x="2413" y="3210"/>
                    </a:lnTo>
                    <a:lnTo>
                      <a:pt x="2786" y="3160"/>
                    </a:lnTo>
                    <a:lnTo>
                      <a:pt x="2960" y="3110"/>
                    </a:lnTo>
                    <a:lnTo>
                      <a:pt x="3110" y="3035"/>
                    </a:lnTo>
                    <a:lnTo>
                      <a:pt x="3259" y="2961"/>
                    </a:lnTo>
                    <a:lnTo>
                      <a:pt x="3408" y="2886"/>
                    </a:lnTo>
                    <a:lnTo>
                      <a:pt x="3532" y="2787"/>
                    </a:lnTo>
                    <a:lnTo>
                      <a:pt x="3632" y="2662"/>
                    </a:lnTo>
                    <a:lnTo>
                      <a:pt x="3731" y="2538"/>
                    </a:lnTo>
                    <a:lnTo>
                      <a:pt x="3806" y="2389"/>
                    </a:lnTo>
                    <a:lnTo>
                      <a:pt x="3881" y="2215"/>
                    </a:lnTo>
                    <a:lnTo>
                      <a:pt x="3930" y="2041"/>
                    </a:lnTo>
                    <a:lnTo>
                      <a:pt x="3955" y="1842"/>
                    </a:lnTo>
                    <a:lnTo>
                      <a:pt x="3955" y="1618"/>
                    </a:lnTo>
                    <a:lnTo>
                      <a:pt x="3955" y="1394"/>
                    </a:lnTo>
                    <a:lnTo>
                      <a:pt x="3930" y="1170"/>
                    </a:lnTo>
                    <a:lnTo>
                      <a:pt x="3881" y="996"/>
                    </a:lnTo>
                    <a:lnTo>
                      <a:pt x="3806" y="822"/>
                    </a:lnTo>
                    <a:lnTo>
                      <a:pt x="3707" y="673"/>
                    </a:lnTo>
                    <a:lnTo>
                      <a:pt x="3607" y="548"/>
                    </a:lnTo>
                    <a:lnTo>
                      <a:pt x="3508" y="424"/>
                    </a:lnTo>
                    <a:lnTo>
                      <a:pt x="3383" y="324"/>
                    </a:lnTo>
                    <a:lnTo>
                      <a:pt x="3234" y="250"/>
                    </a:lnTo>
                    <a:lnTo>
                      <a:pt x="3085" y="175"/>
                    </a:lnTo>
                    <a:lnTo>
                      <a:pt x="2911" y="125"/>
                    </a:lnTo>
                    <a:lnTo>
                      <a:pt x="2736" y="76"/>
                    </a:lnTo>
                    <a:lnTo>
                      <a:pt x="2363" y="26"/>
                    </a:lnTo>
                    <a:lnTo>
                      <a:pt x="196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155;p15"/>
              <p:cNvSpPr/>
              <p:nvPr/>
            </p:nvSpPr>
            <p:spPr>
              <a:xfrm>
                <a:off x="2643798" y="1130918"/>
                <a:ext cx="92325" cy="111829"/>
              </a:xfrm>
              <a:custGeom>
                <a:avLst/>
                <a:gdLst/>
                <a:ahLst/>
                <a:cxnLst/>
                <a:rect l="l" t="t" r="r" b="b"/>
                <a:pathLst>
                  <a:path w="4478" h="5424" extrusionOk="0">
                    <a:moveTo>
                      <a:pt x="1" y="1"/>
                    </a:moveTo>
                    <a:lnTo>
                      <a:pt x="1" y="3259"/>
                    </a:lnTo>
                    <a:lnTo>
                      <a:pt x="25" y="3483"/>
                    </a:lnTo>
                    <a:lnTo>
                      <a:pt x="50" y="3707"/>
                    </a:lnTo>
                    <a:lnTo>
                      <a:pt x="100" y="3906"/>
                    </a:lnTo>
                    <a:lnTo>
                      <a:pt x="150" y="4130"/>
                    </a:lnTo>
                    <a:lnTo>
                      <a:pt x="224" y="4304"/>
                    </a:lnTo>
                    <a:lnTo>
                      <a:pt x="324" y="4478"/>
                    </a:lnTo>
                    <a:lnTo>
                      <a:pt x="448" y="4652"/>
                    </a:lnTo>
                    <a:lnTo>
                      <a:pt x="573" y="4801"/>
                    </a:lnTo>
                    <a:lnTo>
                      <a:pt x="722" y="4951"/>
                    </a:lnTo>
                    <a:lnTo>
                      <a:pt x="896" y="5075"/>
                    </a:lnTo>
                    <a:lnTo>
                      <a:pt x="1070" y="5174"/>
                    </a:lnTo>
                    <a:lnTo>
                      <a:pt x="1269" y="5274"/>
                    </a:lnTo>
                    <a:lnTo>
                      <a:pt x="1493" y="5324"/>
                    </a:lnTo>
                    <a:lnTo>
                      <a:pt x="1717" y="5398"/>
                    </a:lnTo>
                    <a:lnTo>
                      <a:pt x="1965" y="5423"/>
                    </a:lnTo>
                    <a:lnTo>
                      <a:pt x="2513" y="5423"/>
                    </a:lnTo>
                    <a:lnTo>
                      <a:pt x="2761" y="5398"/>
                    </a:lnTo>
                    <a:lnTo>
                      <a:pt x="2985" y="5324"/>
                    </a:lnTo>
                    <a:lnTo>
                      <a:pt x="3209" y="5274"/>
                    </a:lnTo>
                    <a:lnTo>
                      <a:pt x="3408" y="5174"/>
                    </a:lnTo>
                    <a:lnTo>
                      <a:pt x="3582" y="5075"/>
                    </a:lnTo>
                    <a:lnTo>
                      <a:pt x="3756" y="4951"/>
                    </a:lnTo>
                    <a:lnTo>
                      <a:pt x="3905" y="4801"/>
                    </a:lnTo>
                    <a:lnTo>
                      <a:pt x="4030" y="4652"/>
                    </a:lnTo>
                    <a:lnTo>
                      <a:pt x="4154" y="4478"/>
                    </a:lnTo>
                    <a:lnTo>
                      <a:pt x="4254" y="4304"/>
                    </a:lnTo>
                    <a:lnTo>
                      <a:pt x="4328" y="4130"/>
                    </a:lnTo>
                    <a:lnTo>
                      <a:pt x="4403" y="3906"/>
                    </a:lnTo>
                    <a:lnTo>
                      <a:pt x="4428" y="3707"/>
                    </a:lnTo>
                    <a:lnTo>
                      <a:pt x="4453" y="3483"/>
                    </a:lnTo>
                    <a:lnTo>
                      <a:pt x="4478" y="3259"/>
                    </a:lnTo>
                    <a:lnTo>
                      <a:pt x="4478" y="1"/>
                    </a:lnTo>
                    <a:lnTo>
                      <a:pt x="3309" y="1"/>
                    </a:lnTo>
                    <a:lnTo>
                      <a:pt x="3309" y="3210"/>
                    </a:lnTo>
                    <a:lnTo>
                      <a:pt x="3284" y="3433"/>
                    </a:lnTo>
                    <a:lnTo>
                      <a:pt x="3234" y="3657"/>
                    </a:lnTo>
                    <a:lnTo>
                      <a:pt x="3134" y="3856"/>
                    </a:lnTo>
                    <a:lnTo>
                      <a:pt x="3010" y="4030"/>
                    </a:lnTo>
                    <a:lnTo>
                      <a:pt x="2861" y="4155"/>
                    </a:lnTo>
                    <a:lnTo>
                      <a:pt x="2662" y="4254"/>
                    </a:lnTo>
                    <a:lnTo>
                      <a:pt x="2463" y="4329"/>
                    </a:lnTo>
                    <a:lnTo>
                      <a:pt x="2239" y="4354"/>
                    </a:lnTo>
                    <a:lnTo>
                      <a:pt x="2015" y="4329"/>
                    </a:lnTo>
                    <a:lnTo>
                      <a:pt x="1816" y="4254"/>
                    </a:lnTo>
                    <a:lnTo>
                      <a:pt x="1642" y="4155"/>
                    </a:lnTo>
                    <a:lnTo>
                      <a:pt x="1468" y="4030"/>
                    </a:lnTo>
                    <a:lnTo>
                      <a:pt x="1344" y="3856"/>
                    </a:lnTo>
                    <a:lnTo>
                      <a:pt x="1244" y="3657"/>
                    </a:lnTo>
                    <a:lnTo>
                      <a:pt x="1194" y="3433"/>
                    </a:lnTo>
                    <a:lnTo>
                      <a:pt x="1170" y="3210"/>
                    </a:lnTo>
                    <a:lnTo>
                      <a:pt x="117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156;p15"/>
              <p:cNvSpPr/>
              <p:nvPr/>
            </p:nvSpPr>
            <p:spPr>
              <a:xfrm>
                <a:off x="2825335" y="1730392"/>
                <a:ext cx="96428" cy="115912"/>
              </a:xfrm>
              <a:custGeom>
                <a:avLst/>
                <a:gdLst/>
                <a:ahLst/>
                <a:cxnLst/>
                <a:rect l="l" t="t" r="r" b="b"/>
                <a:pathLst>
                  <a:path w="4677" h="5622" fill="none" extrusionOk="0">
                    <a:moveTo>
                      <a:pt x="0" y="1"/>
                    </a:moveTo>
                    <a:lnTo>
                      <a:pt x="4676" y="1866"/>
                    </a:lnTo>
                    <a:lnTo>
                      <a:pt x="4676" y="5622"/>
                    </a:lnTo>
                  </a:path>
                </a:pathLst>
              </a:custGeom>
              <a:solidFill>
                <a:schemeClr val="lt2"/>
              </a:solidFill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157;p15"/>
              <p:cNvSpPr/>
              <p:nvPr/>
            </p:nvSpPr>
            <p:spPr>
              <a:xfrm>
                <a:off x="3675669" y="3764185"/>
                <a:ext cx="506160" cy="494882"/>
              </a:xfrm>
              <a:custGeom>
                <a:avLst/>
                <a:gdLst/>
                <a:ahLst/>
                <a:cxnLst/>
                <a:rect l="l" t="t" r="r" b="b"/>
                <a:pathLst>
                  <a:path w="24550" h="24003" extrusionOk="0">
                    <a:moveTo>
                      <a:pt x="12337" y="5100"/>
                    </a:moveTo>
                    <a:lnTo>
                      <a:pt x="12686" y="5124"/>
                    </a:lnTo>
                    <a:lnTo>
                      <a:pt x="13009" y="5149"/>
                    </a:lnTo>
                    <a:lnTo>
                      <a:pt x="13357" y="5199"/>
                    </a:lnTo>
                    <a:lnTo>
                      <a:pt x="13680" y="5249"/>
                    </a:lnTo>
                    <a:lnTo>
                      <a:pt x="14029" y="5323"/>
                    </a:lnTo>
                    <a:lnTo>
                      <a:pt x="14377" y="5423"/>
                    </a:lnTo>
                    <a:lnTo>
                      <a:pt x="14700" y="5547"/>
                    </a:lnTo>
                    <a:lnTo>
                      <a:pt x="15024" y="5672"/>
                    </a:lnTo>
                    <a:lnTo>
                      <a:pt x="15347" y="5821"/>
                    </a:lnTo>
                    <a:lnTo>
                      <a:pt x="15645" y="5995"/>
                    </a:lnTo>
                    <a:lnTo>
                      <a:pt x="15944" y="6169"/>
                    </a:lnTo>
                    <a:lnTo>
                      <a:pt x="16242" y="6368"/>
                    </a:lnTo>
                    <a:lnTo>
                      <a:pt x="16516" y="6567"/>
                    </a:lnTo>
                    <a:lnTo>
                      <a:pt x="16765" y="6766"/>
                    </a:lnTo>
                    <a:lnTo>
                      <a:pt x="17013" y="6990"/>
                    </a:lnTo>
                    <a:lnTo>
                      <a:pt x="17262" y="7239"/>
                    </a:lnTo>
                    <a:lnTo>
                      <a:pt x="17486" y="7487"/>
                    </a:lnTo>
                    <a:lnTo>
                      <a:pt x="17685" y="7736"/>
                    </a:lnTo>
                    <a:lnTo>
                      <a:pt x="17884" y="8010"/>
                    </a:lnTo>
                    <a:lnTo>
                      <a:pt x="18083" y="8283"/>
                    </a:lnTo>
                    <a:lnTo>
                      <a:pt x="18257" y="8557"/>
                    </a:lnTo>
                    <a:lnTo>
                      <a:pt x="18406" y="8855"/>
                    </a:lnTo>
                    <a:lnTo>
                      <a:pt x="18555" y="9154"/>
                    </a:lnTo>
                    <a:lnTo>
                      <a:pt x="18680" y="9452"/>
                    </a:lnTo>
                    <a:lnTo>
                      <a:pt x="18804" y="9776"/>
                    </a:lnTo>
                    <a:lnTo>
                      <a:pt x="18904" y="10074"/>
                    </a:lnTo>
                    <a:lnTo>
                      <a:pt x="18978" y="10397"/>
                    </a:lnTo>
                    <a:lnTo>
                      <a:pt x="19053" y="10721"/>
                    </a:lnTo>
                    <a:lnTo>
                      <a:pt x="19103" y="11044"/>
                    </a:lnTo>
                    <a:lnTo>
                      <a:pt x="19152" y="11392"/>
                    </a:lnTo>
                    <a:lnTo>
                      <a:pt x="19177" y="11716"/>
                    </a:lnTo>
                    <a:lnTo>
                      <a:pt x="19177" y="12064"/>
                    </a:lnTo>
                    <a:lnTo>
                      <a:pt x="19152" y="12387"/>
                    </a:lnTo>
                    <a:lnTo>
                      <a:pt x="19127" y="12735"/>
                    </a:lnTo>
                    <a:lnTo>
                      <a:pt x="19078" y="13084"/>
                    </a:lnTo>
                    <a:lnTo>
                      <a:pt x="19028" y="13407"/>
                    </a:lnTo>
                    <a:lnTo>
                      <a:pt x="18953" y="13755"/>
                    </a:lnTo>
                    <a:lnTo>
                      <a:pt x="18854" y="14079"/>
                    </a:lnTo>
                    <a:lnTo>
                      <a:pt x="18729" y="14427"/>
                    </a:lnTo>
                    <a:lnTo>
                      <a:pt x="18605" y="14750"/>
                    </a:lnTo>
                    <a:lnTo>
                      <a:pt x="18456" y="15073"/>
                    </a:lnTo>
                    <a:lnTo>
                      <a:pt x="18282" y="15372"/>
                    </a:lnTo>
                    <a:lnTo>
                      <a:pt x="18108" y="15670"/>
                    </a:lnTo>
                    <a:lnTo>
                      <a:pt x="17934" y="15969"/>
                    </a:lnTo>
                    <a:lnTo>
                      <a:pt x="17735" y="16242"/>
                    </a:lnTo>
                    <a:lnTo>
                      <a:pt x="17511" y="16491"/>
                    </a:lnTo>
                    <a:lnTo>
                      <a:pt x="17287" y="16740"/>
                    </a:lnTo>
                    <a:lnTo>
                      <a:pt x="17038" y="16989"/>
                    </a:lnTo>
                    <a:lnTo>
                      <a:pt x="16789" y="17212"/>
                    </a:lnTo>
                    <a:lnTo>
                      <a:pt x="16541" y="17411"/>
                    </a:lnTo>
                    <a:lnTo>
                      <a:pt x="16267" y="17610"/>
                    </a:lnTo>
                    <a:lnTo>
                      <a:pt x="15994" y="17809"/>
                    </a:lnTo>
                    <a:lnTo>
                      <a:pt x="15720" y="17984"/>
                    </a:lnTo>
                    <a:lnTo>
                      <a:pt x="15421" y="18133"/>
                    </a:lnTo>
                    <a:lnTo>
                      <a:pt x="15123" y="18282"/>
                    </a:lnTo>
                    <a:lnTo>
                      <a:pt x="14825" y="18406"/>
                    </a:lnTo>
                    <a:lnTo>
                      <a:pt x="14526" y="18531"/>
                    </a:lnTo>
                    <a:lnTo>
                      <a:pt x="14203" y="18630"/>
                    </a:lnTo>
                    <a:lnTo>
                      <a:pt x="13879" y="18705"/>
                    </a:lnTo>
                    <a:lnTo>
                      <a:pt x="13556" y="18779"/>
                    </a:lnTo>
                    <a:lnTo>
                      <a:pt x="13233" y="18829"/>
                    </a:lnTo>
                    <a:lnTo>
                      <a:pt x="12884" y="18879"/>
                    </a:lnTo>
                    <a:lnTo>
                      <a:pt x="12561" y="18879"/>
                    </a:lnTo>
                    <a:lnTo>
                      <a:pt x="12213" y="18904"/>
                    </a:lnTo>
                    <a:lnTo>
                      <a:pt x="11890" y="18879"/>
                    </a:lnTo>
                    <a:lnTo>
                      <a:pt x="11541" y="18854"/>
                    </a:lnTo>
                    <a:lnTo>
                      <a:pt x="11218" y="18804"/>
                    </a:lnTo>
                    <a:lnTo>
                      <a:pt x="10870" y="18755"/>
                    </a:lnTo>
                    <a:lnTo>
                      <a:pt x="10522" y="18680"/>
                    </a:lnTo>
                    <a:lnTo>
                      <a:pt x="10198" y="18580"/>
                    </a:lnTo>
                    <a:lnTo>
                      <a:pt x="9850" y="18456"/>
                    </a:lnTo>
                    <a:lnTo>
                      <a:pt x="9527" y="18332"/>
                    </a:lnTo>
                    <a:lnTo>
                      <a:pt x="9203" y="18183"/>
                    </a:lnTo>
                    <a:lnTo>
                      <a:pt x="8905" y="18008"/>
                    </a:lnTo>
                    <a:lnTo>
                      <a:pt x="8606" y="17834"/>
                    </a:lnTo>
                    <a:lnTo>
                      <a:pt x="8333" y="17635"/>
                    </a:lnTo>
                    <a:lnTo>
                      <a:pt x="8059" y="17436"/>
                    </a:lnTo>
                    <a:lnTo>
                      <a:pt x="7786" y="17237"/>
                    </a:lnTo>
                    <a:lnTo>
                      <a:pt x="7537" y="17014"/>
                    </a:lnTo>
                    <a:lnTo>
                      <a:pt x="7288" y="16765"/>
                    </a:lnTo>
                    <a:lnTo>
                      <a:pt x="7064" y="16516"/>
                    </a:lnTo>
                    <a:lnTo>
                      <a:pt x="6865" y="16267"/>
                    </a:lnTo>
                    <a:lnTo>
                      <a:pt x="6666" y="15994"/>
                    </a:lnTo>
                    <a:lnTo>
                      <a:pt x="6467" y="15720"/>
                    </a:lnTo>
                    <a:lnTo>
                      <a:pt x="6293" y="15447"/>
                    </a:lnTo>
                    <a:lnTo>
                      <a:pt x="6144" y="15148"/>
                    </a:lnTo>
                    <a:lnTo>
                      <a:pt x="5995" y="14850"/>
                    </a:lnTo>
                    <a:lnTo>
                      <a:pt x="5871" y="14551"/>
                    </a:lnTo>
                    <a:lnTo>
                      <a:pt x="5771" y="14228"/>
                    </a:lnTo>
                    <a:lnTo>
                      <a:pt x="5647" y="13929"/>
                    </a:lnTo>
                    <a:lnTo>
                      <a:pt x="5572" y="13606"/>
                    </a:lnTo>
                    <a:lnTo>
                      <a:pt x="5497" y="13283"/>
                    </a:lnTo>
                    <a:lnTo>
                      <a:pt x="5448" y="12959"/>
                    </a:lnTo>
                    <a:lnTo>
                      <a:pt x="5423" y="12611"/>
                    </a:lnTo>
                    <a:lnTo>
                      <a:pt x="5398" y="12288"/>
                    </a:lnTo>
                    <a:lnTo>
                      <a:pt x="5373" y="11940"/>
                    </a:lnTo>
                    <a:lnTo>
                      <a:pt x="5398" y="11616"/>
                    </a:lnTo>
                    <a:lnTo>
                      <a:pt x="5423" y="11268"/>
                    </a:lnTo>
                    <a:lnTo>
                      <a:pt x="5473" y="10920"/>
                    </a:lnTo>
                    <a:lnTo>
                      <a:pt x="5522" y="10596"/>
                    </a:lnTo>
                    <a:lnTo>
                      <a:pt x="5622" y="10248"/>
                    </a:lnTo>
                    <a:lnTo>
                      <a:pt x="5721" y="9925"/>
                    </a:lnTo>
                    <a:lnTo>
                      <a:pt x="5821" y="9577"/>
                    </a:lnTo>
                    <a:lnTo>
                      <a:pt x="5970" y="9253"/>
                    </a:lnTo>
                    <a:lnTo>
                      <a:pt x="6119" y="8930"/>
                    </a:lnTo>
                    <a:lnTo>
                      <a:pt x="6268" y="8632"/>
                    </a:lnTo>
                    <a:lnTo>
                      <a:pt x="6443" y="8333"/>
                    </a:lnTo>
                    <a:lnTo>
                      <a:pt x="6642" y="8035"/>
                    </a:lnTo>
                    <a:lnTo>
                      <a:pt x="6841" y="7761"/>
                    </a:lnTo>
                    <a:lnTo>
                      <a:pt x="7040" y="7512"/>
                    </a:lnTo>
                    <a:lnTo>
                      <a:pt x="7263" y="7264"/>
                    </a:lnTo>
                    <a:lnTo>
                      <a:pt x="7512" y="7015"/>
                    </a:lnTo>
                    <a:lnTo>
                      <a:pt x="7761" y="6791"/>
                    </a:lnTo>
                    <a:lnTo>
                      <a:pt x="8010" y="6592"/>
                    </a:lnTo>
                    <a:lnTo>
                      <a:pt x="8283" y="6393"/>
                    </a:lnTo>
                    <a:lnTo>
                      <a:pt x="8557" y="6194"/>
                    </a:lnTo>
                    <a:lnTo>
                      <a:pt x="8830" y="6020"/>
                    </a:lnTo>
                    <a:lnTo>
                      <a:pt x="9129" y="5871"/>
                    </a:lnTo>
                    <a:lnTo>
                      <a:pt x="9427" y="5721"/>
                    </a:lnTo>
                    <a:lnTo>
                      <a:pt x="9726" y="5597"/>
                    </a:lnTo>
                    <a:lnTo>
                      <a:pt x="10049" y="5473"/>
                    </a:lnTo>
                    <a:lnTo>
                      <a:pt x="10348" y="5373"/>
                    </a:lnTo>
                    <a:lnTo>
                      <a:pt x="10671" y="5299"/>
                    </a:lnTo>
                    <a:lnTo>
                      <a:pt x="10994" y="5224"/>
                    </a:lnTo>
                    <a:lnTo>
                      <a:pt x="11342" y="5174"/>
                    </a:lnTo>
                    <a:lnTo>
                      <a:pt x="11666" y="5124"/>
                    </a:lnTo>
                    <a:lnTo>
                      <a:pt x="11989" y="5124"/>
                    </a:lnTo>
                    <a:lnTo>
                      <a:pt x="12337" y="5100"/>
                    </a:lnTo>
                    <a:close/>
                    <a:moveTo>
                      <a:pt x="14874" y="1"/>
                    </a:moveTo>
                    <a:lnTo>
                      <a:pt x="5945" y="1468"/>
                    </a:lnTo>
                    <a:lnTo>
                      <a:pt x="6542" y="5025"/>
                    </a:lnTo>
                    <a:lnTo>
                      <a:pt x="6542" y="5025"/>
                    </a:lnTo>
                    <a:lnTo>
                      <a:pt x="3184" y="3757"/>
                    </a:lnTo>
                    <a:lnTo>
                      <a:pt x="1" y="12213"/>
                    </a:lnTo>
                    <a:lnTo>
                      <a:pt x="3358" y="13482"/>
                    </a:lnTo>
                    <a:lnTo>
                      <a:pt x="598" y="15770"/>
                    </a:lnTo>
                    <a:lnTo>
                      <a:pt x="6318" y="22734"/>
                    </a:lnTo>
                    <a:lnTo>
                      <a:pt x="9104" y="20471"/>
                    </a:lnTo>
                    <a:lnTo>
                      <a:pt x="9701" y="24003"/>
                    </a:lnTo>
                    <a:lnTo>
                      <a:pt x="18605" y="22535"/>
                    </a:lnTo>
                    <a:lnTo>
                      <a:pt x="18008" y="18978"/>
                    </a:lnTo>
                    <a:lnTo>
                      <a:pt x="21391" y="20247"/>
                    </a:lnTo>
                    <a:lnTo>
                      <a:pt x="24550" y="11790"/>
                    </a:lnTo>
                    <a:lnTo>
                      <a:pt x="21192" y="10522"/>
                    </a:lnTo>
                    <a:lnTo>
                      <a:pt x="23978" y="8234"/>
                    </a:lnTo>
                    <a:lnTo>
                      <a:pt x="18232" y="1269"/>
                    </a:lnTo>
                    <a:lnTo>
                      <a:pt x="15446" y="3533"/>
                    </a:lnTo>
                    <a:lnTo>
                      <a:pt x="14874" y="1"/>
                    </a:lnTo>
                    <a:close/>
                  </a:path>
                </a:pathLst>
              </a:custGeom>
              <a:solidFill>
                <a:schemeClr val="bg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158;p15"/>
              <p:cNvSpPr/>
              <p:nvPr/>
            </p:nvSpPr>
            <p:spPr>
              <a:xfrm>
                <a:off x="2947370" y="1410924"/>
                <a:ext cx="392846" cy="384104"/>
              </a:xfrm>
              <a:custGeom>
                <a:avLst/>
                <a:gdLst/>
                <a:ahLst/>
                <a:cxnLst/>
                <a:rect l="l" t="t" r="r" b="b"/>
                <a:pathLst>
                  <a:path w="19054" h="18630" extrusionOk="0">
                    <a:moveTo>
                      <a:pt x="9825" y="3980"/>
                    </a:moveTo>
                    <a:lnTo>
                      <a:pt x="10348" y="4030"/>
                    </a:lnTo>
                    <a:lnTo>
                      <a:pt x="10895" y="4154"/>
                    </a:lnTo>
                    <a:lnTo>
                      <a:pt x="11417" y="4303"/>
                    </a:lnTo>
                    <a:lnTo>
                      <a:pt x="11915" y="4527"/>
                    </a:lnTo>
                    <a:lnTo>
                      <a:pt x="12387" y="4801"/>
                    </a:lnTo>
                    <a:lnTo>
                      <a:pt x="12810" y="5099"/>
                    </a:lnTo>
                    <a:lnTo>
                      <a:pt x="13208" y="5423"/>
                    </a:lnTo>
                    <a:lnTo>
                      <a:pt x="13556" y="5820"/>
                    </a:lnTo>
                    <a:lnTo>
                      <a:pt x="13880" y="6218"/>
                    </a:lnTo>
                    <a:lnTo>
                      <a:pt x="14153" y="6641"/>
                    </a:lnTo>
                    <a:lnTo>
                      <a:pt x="14402" y="7114"/>
                    </a:lnTo>
                    <a:lnTo>
                      <a:pt x="14576" y="7586"/>
                    </a:lnTo>
                    <a:lnTo>
                      <a:pt x="14725" y="8084"/>
                    </a:lnTo>
                    <a:lnTo>
                      <a:pt x="14825" y="8581"/>
                    </a:lnTo>
                    <a:lnTo>
                      <a:pt x="14875" y="9104"/>
                    </a:lnTo>
                    <a:lnTo>
                      <a:pt x="14875" y="9626"/>
                    </a:lnTo>
                    <a:lnTo>
                      <a:pt x="14800" y="10148"/>
                    </a:lnTo>
                    <a:lnTo>
                      <a:pt x="14700" y="10671"/>
                    </a:lnTo>
                    <a:lnTo>
                      <a:pt x="14526" y="11193"/>
                    </a:lnTo>
                    <a:lnTo>
                      <a:pt x="14302" y="11690"/>
                    </a:lnTo>
                    <a:lnTo>
                      <a:pt x="14054" y="12163"/>
                    </a:lnTo>
                    <a:lnTo>
                      <a:pt x="13755" y="12586"/>
                    </a:lnTo>
                    <a:lnTo>
                      <a:pt x="13407" y="12984"/>
                    </a:lnTo>
                    <a:lnTo>
                      <a:pt x="13034" y="13357"/>
                    </a:lnTo>
                    <a:lnTo>
                      <a:pt x="12636" y="13655"/>
                    </a:lnTo>
                    <a:lnTo>
                      <a:pt x="12188" y="13954"/>
                    </a:lnTo>
                    <a:lnTo>
                      <a:pt x="11741" y="14178"/>
                    </a:lnTo>
                    <a:lnTo>
                      <a:pt x="11268" y="14377"/>
                    </a:lnTo>
                    <a:lnTo>
                      <a:pt x="10771" y="14501"/>
                    </a:lnTo>
                    <a:lnTo>
                      <a:pt x="10273" y="14600"/>
                    </a:lnTo>
                    <a:lnTo>
                      <a:pt x="9751" y="14650"/>
                    </a:lnTo>
                    <a:lnTo>
                      <a:pt x="9229" y="14650"/>
                    </a:lnTo>
                    <a:lnTo>
                      <a:pt x="8706" y="14600"/>
                    </a:lnTo>
                    <a:lnTo>
                      <a:pt x="8184" y="14476"/>
                    </a:lnTo>
                    <a:lnTo>
                      <a:pt x="7662" y="14327"/>
                    </a:lnTo>
                    <a:lnTo>
                      <a:pt x="7139" y="14103"/>
                    </a:lnTo>
                    <a:lnTo>
                      <a:pt x="6692" y="13829"/>
                    </a:lnTo>
                    <a:lnTo>
                      <a:pt x="6244" y="13531"/>
                    </a:lnTo>
                    <a:lnTo>
                      <a:pt x="5846" y="13183"/>
                    </a:lnTo>
                    <a:lnTo>
                      <a:pt x="5498" y="12810"/>
                    </a:lnTo>
                    <a:lnTo>
                      <a:pt x="5174" y="12412"/>
                    </a:lnTo>
                    <a:lnTo>
                      <a:pt x="4901" y="11989"/>
                    </a:lnTo>
                    <a:lnTo>
                      <a:pt x="4652" y="11516"/>
                    </a:lnTo>
                    <a:lnTo>
                      <a:pt x="4478" y="11044"/>
                    </a:lnTo>
                    <a:lnTo>
                      <a:pt x="4329" y="10546"/>
                    </a:lnTo>
                    <a:lnTo>
                      <a:pt x="4229" y="10049"/>
                    </a:lnTo>
                    <a:lnTo>
                      <a:pt x="4179" y="9526"/>
                    </a:lnTo>
                    <a:lnTo>
                      <a:pt x="4179" y="9004"/>
                    </a:lnTo>
                    <a:lnTo>
                      <a:pt x="4254" y="8482"/>
                    </a:lnTo>
                    <a:lnTo>
                      <a:pt x="4354" y="7959"/>
                    </a:lnTo>
                    <a:lnTo>
                      <a:pt x="4528" y="7437"/>
                    </a:lnTo>
                    <a:lnTo>
                      <a:pt x="4752" y="6940"/>
                    </a:lnTo>
                    <a:lnTo>
                      <a:pt x="5000" y="6467"/>
                    </a:lnTo>
                    <a:lnTo>
                      <a:pt x="5299" y="6044"/>
                    </a:lnTo>
                    <a:lnTo>
                      <a:pt x="5647" y="5646"/>
                    </a:lnTo>
                    <a:lnTo>
                      <a:pt x="6020" y="5273"/>
                    </a:lnTo>
                    <a:lnTo>
                      <a:pt x="6418" y="4950"/>
                    </a:lnTo>
                    <a:lnTo>
                      <a:pt x="6866" y="4676"/>
                    </a:lnTo>
                    <a:lnTo>
                      <a:pt x="7313" y="4452"/>
                    </a:lnTo>
                    <a:lnTo>
                      <a:pt x="7786" y="4253"/>
                    </a:lnTo>
                    <a:lnTo>
                      <a:pt x="8283" y="4104"/>
                    </a:lnTo>
                    <a:lnTo>
                      <a:pt x="8806" y="4030"/>
                    </a:lnTo>
                    <a:lnTo>
                      <a:pt x="9303" y="3980"/>
                    </a:lnTo>
                    <a:close/>
                    <a:moveTo>
                      <a:pt x="11542" y="0"/>
                    </a:moveTo>
                    <a:lnTo>
                      <a:pt x="4627" y="1144"/>
                    </a:lnTo>
                    <a:lnTo>
                      <a:pt x="5075" y="3905"/>
                    </a:lnTo>
                    <a:lnTo>
                      <a:pt x="2463" y="2935"/>
                    </a:lnTo>
                    <a:lnTo>
                      <a:pt x="1" y="9477"/>
                    </a:lnTo>
                    <a:lnTo>
                      <a:pt x="2613" y="10472"/>
                    </a:lnTo>
                    <a:lnTo>
                      <a:pt x="473" y="12238"/>
                    </a:lnTo>
                    <a:lnTo>
                      <a:pt x="4926" y="17635"/>
                    </a:lnTo>
                    <a:lnTo>
                      <a:pt x="7065" y="15869"/>
                    </a:lnTo>
                    <a:lnTo>
                      <a:pt x="7512" y="18630"/>
                    </a:lnTo>
                    <a:lnTo>
                      <a:pt x="14427" y="17461"/>
                    </a:lnTo>
                    <a:lnTo>
                      <a:pt x="13979" y="14725"/>
                    </a:lnTo>
                    <a:lnTo>
                      <a:pt x="16591" y="15695"/>
                    </a:lnTo>
                    <a:lnTo>
                      <a:pt x="19053" y="9153"/>
                    </a:lnTo>
                    <a:lnTo>
                      <a:pt x="16442" y="8158"/>
                    </a:lnTo>
                    <a:lnTo>
                      <a:pt x="18581" y="6393"/>
                    </a:lnTo>
                    <a:lnTo>
                      <a:pt x="14153" y="995"/>
                    </a:lnTo>
                    <a:lnTo>
                      <a:pt x="11989" y="2761"/>
                    </a:lnTo>
                    <a:lnTo>
                      <a:pt x="11542" y="0"/>
                    </a:lnTo>
                    <a:close/>
                  </a:path>
                </a:pathLst>
              </a:custGeom>
              <a:solidFill>
                <a:schemeClr val="bg1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159;p15"/>
              <p:cNvSpPr/>
              <p:nvPr/>
            </p:nvSpPr>
            <p:spPr>
              <a:xfrm>
                <a:off x="828468" y="3647263"/>
                <a:ext cx="694356" cy="693861"/>
              </a:xfrm>
              <a:custGeom>
                <a:avLst/>
                <a:gdLst/>
                <a:ahLst/>
                <a:cxnLst/>
                <a:rect l="l" t="t" r="r" b="b"/>
                <a:pathLst>
                  <a:path w="33678" h="33654" extrusionOk="0">
                    <a:moveTo>
                      <a:pt x="16889" y="8482"/>
                    </a:moveTo>
                    <a:lnTo>
                      <a:pt x="17312" y="8507"/>
                    </a:lnTo>
                    <a:lnTo>
                      <a:pt x="17735" y="8532"/>
                    </a:lnTo>
                    <a:lnTo>
                      <a:pt x="18132" y="8607"/>
                    </a:lnTo>
                    <a:lnTo>
                      <a:pt x="18555" y="8681"/>
                    </a:lnTo>
                    <a:lnTo>
                      <a:pt x="18953" y="8756"/>
                    </a:lnTo>
                    <a:lnTo>
                      <a:pt x="19351" y="8880"/>
                    </a:lnTo>
                    <a:lnTo>
                      <a:pt x="19724" y="9005"/>
                    </a:lnTo>
                    <a:lnTo>
                      <a:pt x="20097" y="9154"/>
                    </a:lnTo>
                    <a:lnTo>
                      <a:pt x="20470" y="9328"/>
                    </a:lnTo>
                    <a:lnTo>
                      <a:pt x="20819" y="9502"/>
                    </a:lnTo>
                    <a:lnTo>
                      <a:pt x="21167" y="9701"/>
                    </a:lnTo>
                    <a:lnTo>
                      <a:pt x="21515" y="9925"/>
                    </a:lnTo>
                    <a:lnTo>
                      <a:pt x="21838" y="10174"/>
                    </a:lnTo>
                    <a:lnTo>
                      <a:pt x="22162" y="10422"/>
                    </a:lnTo>
                    <a:lnTo>
                      <a:pt x="22460" y="10671"/>
                    </a:lnTo>
                    <a:lnTo>
                      <a:pt x="22759" y="10945"/>
                    </a:lnTo>
                    <a:lnTo>
                      <a:pt x="23032" y="11243"/>
                    </a:lnTo>
                    <a:lnTo>
                      <a:pt x="23281" y="11542"/>
                    </a:lnTo>
                    <a:lnTo>
                      <a:pt x="23530" y="11865"/>
                    </a:lnTo>
                    <a:lnTo>
                      <a:pt x="23754" y="12188"/>
                    </a:lnTo>
                    <a:lnTo>
                      <a:pt x="23977" y="12537"/>
                    </a:lnTo>
                    <a:lnTo>
                      <a:pt x="24176" y="12885"/>
                    </a:lnTo>
                    <a:lnTo>
                      <a:pt x="24375" y="13233"/>
                    </a:lnTo>
                    <a:lnTo>
                      <a:pt x="24525" y="13606"/>
                    </a:lnTo>
                    <a:lnTo>
                      <a:pt x="24674" y="13979"/>
                    </a:lnTo>
                    <a:lnTo>
                      <a:pt x="24823" y="14377"/>
                    </a:lnTo>
                    <a:lnTo>
                      <a:pt x="24923" y="14775"/>
                    </a:lnTo>
                    <a:lnTo>
                      <a:pt x="25022" y="15198"/>
                    </a:lnTo>
                    <a:lnTo>
                      <a:pt x="25097" y="15596"/>
                    </a:lnTo>
                    <a:lnTo>
                      <a:pt x="25146" y="16019"/>
                    </a:lnTo>
                    <a:lnTo>
                      <a:pt x="25171" y="16442"/>
                    </a:lnTo>
                    <a:lnTo>
                      <a:pt x="25171" y="16864"/>
                    </a:lnTo>
                    <a:lnTo>
                      <a:pt x="25171" y="17312"/>
                    </a:lnTo>
                    <a:lnTo>
                      <a:pt x="25122" y="17710"/>
                    </a:lnTo>
                    <a:lnTo>
                      <a:pt x="25072" y="18133"/>
                    </a:lnTo>
                    <a:lnTo>
                      <a:pt x="24997" y="18531"/>
                    </a:lnTo>
                    <a:lnTo>
                      <a:pt x="24898" y="18929"/>
                    </a:lnTo>
                    <a:lnTo>
                      <a:pt x="24798" y="19327"/>
                    </a:lnTo>
                    <a:lnTo>
                      <a:pt x="24674" y="19725"/>
                    </a:lnTo>
                    <a:lnTo>
                      <a:pt x="24525" y="20098"/>
                    </a:lnTo>
                    <a:lnTo>
                      <a:pt x="24351" y="20471"/>
                    </a:lnTo>
                    <a:lnTo>
                      <a:pt x="24152" y="20819"/>
                    </a:lnTo>
                    <a:lnTo>
                      <a:pt x="23953" y="21167"/>
                    </a:lnTo>
                    <a:lnTo>
                      <a:pt x="23754" y="21516"/>
                    </a:lnTo>
                    <a:lnTo>
                      <a:pt x="23505" y="21839"/>
                    </a:lnTo>
                    <a:lnTo>
                      <a:pt x="23256" y="22137"/>
                    </a:lnTo>
                    <a:lnTo>
                      <a:pt x="23007" y="22436"/>
                    </a:lnTo>
                    <a:lnTo>
                      <a:pt x="22734" y="22734"/>
                    </a:lnTo>
                    <a:lnTo>
                      <a:pt x="22435" y="23008"/>
                    </a:lnTo>
                    <a:lnTo>
                      <a:pt x="22137" y="23281"/>
                    </a:lnTo>
                    <a:lnTo>
                      <a:pt x="21814" y="23530"/>
                    </a:lnTo>
                    <a:lnTo>
                      <a:pt x="21490" y="23754"/>
                    </a:lnTo>
                    <a:lnTo>
                      <a:pt x="21142" y="23978"/>
                    </a:lnTo>
                    <a:lnTo>
                      <a:pt x="20794" y="24177"/>
                    </a:lnTo>
                    <a:lnTo>
                      <a:pt x="20421" y="24351"/>
                    </a:lnTo>
                    <a:lnTo>
                      <a:pt x="20073" y="24525"/>
                    </a:lnTo>
                    <a:lnTo>
                      <a:pt x="19675" y="24674"/>
                    </a:lnTo>
                    <a:lnTo>
                      <a:pt x="19301" y="24799"/>
                    </a:lnTo>
                    <a:lnTo>
                      <a:pt x="18904" y="24923"/>
                    </a:lnTo>
                    <a:lnTo>
                      <a:pt x="18481" y="24998"/>
                    </a:lnTo>
                    <a:lnTo>
                      <a:pt x="18083" y="25072"/>
                    </a:lnTo>
                    <a:lnTo>
                      <a:pt x="17660" y="25122"/>
                    </a:lnTo>
                    <a:lnTo>
                      <a:pt x="17237" y="25147"/>
                    </a:lnTo>
                    <a:lnTo>
                      <a:pt x="16789" y="25172"/>
                    </a:lnTo>
                    <a:lnTo>
                      <a:pt x="16367" y="25147"/>
                    </a:lnTo>
                    <a:lnTo>
                      <a:pt x="15944" y="25122"/>
                    </a:lnTo>
                    <a:lnTo>
                      <a:pt x="15546" y="25072"/>
                    </a:lnTo>
                    <a:lnTo>
                      <a:pt x="15123" y="24998"/>
                    </a:lnTo>
                    <a:lnTo>
                      <a:pt x="14725" y="24898"/>
                    </a:lnTo>
                    <a:lnTo>
                      <a:pt x="14352" y="24774"/>
                    </a:lnTo>
                    <a:lnTo>
                      <a:pt x="13954" y="24649"/>
                    </a:lnTo>
                    <a:lnTo>
                      <a:pt x="13581" y="24500"/>
                    </a:lnTo>
                    <a:lnTo>
                      <a:pt x="13208" y="24326"/>
                    </a:lnTo>
                    <a:lnTo>
                      <a:pt x="12860" y="24152"/>
                    </a:lnTo>
                    <a:lnTo>
                      <a:pt x="12511" y="23953"/>
                    </a:lnTo>
                    <a:lnTo>
                      <a:pt x="12163" y="23729"/>
                    </a:lnTo>
                    <a:lnTo>
                      <a:pt x="11840" y="23505"/>
                    </a:lnTo>
                    <a:lnTo>
                      <a:pt x="11541" y="23257"/>
                    </a:lnTo>
                    <a:lnTo>
                      <a:pt x="11218" y="22983"/>
                    </a:lnTo>
                    <a:lnTo>
                      <a:pt x="10944" y="22709"/>
                    </a:lnTo>
                    <a:lnTo>
                      <a:pt x="10671" y="22411"/>
                    </a:lnTo>
                    <a:lnTo>
                      <a:pt x="10397" y="22112"/>
                    </a:lnTo>
                    <a:lnTo>
                      <a:pt x="10148" y="21789"/>
                    </a:lnTo>
                    <a:lnTo>
                      <a:pt x="9925" y="21466"/>
                    </a:lnTo>
                    <a:lnTo>
                      <a:pt x="9701" y="21142"/>
                    </a:lnTo>
                    <a:lnTo>
                      <a:pt x="9502" y="20794"/>
                    </a:lnTo>
                    <a:lnTo>
                      <a:pt x="9328" y="20421"/>
                    </a:lnTo>
                    <a:lnTo>
                      <a:pt x="9154" y="20048"/>
                    </a:lnTo>
                    <a:lnTo>
                      <a:pt x="9004" y="19675"/>
                    </a:lnTo>
                    <a:lnTo>
                      <a:pt x="8880" y="19277"/>
                    </a:lnTo>
                    <a:lnTo>
                      <a:pt x="8756" y="18879"/>
                    </a:lnTo>
                    <a:lnTo>
                      <a:pt x="8681" y="18481"/>
                    </a:lnTo>
                    <a:lnTo>
                      <a:pt x="8606" y="18058"/>
                    </a:lnTo>
                    <a:lnTo>
                      <a:pt x="8557" y="17635"/>
                    </a:lnTo>
                    <a:lnTo>
                      <a:pt x="8507" y="17213"/>
                    </a:lnTo>
                    <a:lnTo>
                      <a:pt x="8507" y="16790"/>
                    </a:lnTo>
                    <a:lnTo>
                      <a:pt x="8507" y="16367"/>
                    </a:lnTo>
                    <a:lnTo>
                      <a:pt x="8557" y="15944"/>
                    </a:lnTo>
                    <a:lnTo>
                      <a:pt x="8606" y="15521"/>
                    </a:lnTo>
                    <a:lnTo>
                      <a:pt x="8681" y="15123"/>
                    </a:lnTo>
                    <a:lnTo>
                      <a:pt x="8780" y="14725"/>
                    </a:lnTo>
                    <a:lnTo>
                      <a:pt x="8880" y="14327"/>
                    </a:lnTo>
                    <a:lnTo>
                      <a:pt x="9029" y="13954"/>
                    </a:lnTo>
                    <a:lnTo>
                      <a:pt x="9178" y="13556"/>
                    </a:lnTo>
                    <a:lnTo>
                      <a:pt x="9328" y="13208"/>
                    </a:lnTo>
                    <a:lnTo>
                      <a:pt x="9527" y="12835"/>
                    </a:lnTo>
                    <a:lnTo>
                      <a:pt x="9726" y="12487"/>
                    </a:lnTo>
                    <a:lnTo>
                      <a:pt x="9949" y="12163"/>
                    </a:lnTo>
                    <a:lnTo>
                      <a:pt x="10173" y="11840"/>
                    </a:lnTo>
                    <a:lnTo>
                      <a:pt x="10422" y="11517"/>
                    </a:lnTo>
                    <a:lnTo>
                      <a:pt x="10696" y="11218"/>
                    </a:lnTo>
                    <a:lnTo>
                      <a:pt x="10969" y="10920"/>
                    </a:lnTo>
                    <a:lnTo>
                      <a:pt x="11243" y="10646"/>
                    </a:lnTo>
                    <a:lnTo>
                      <a:pt x="11566" y="10398"/>
                    </a:lnTo>
                    <a:lnTo>
                      <a:pt x="11865" y="10149"/>
                    </a:lnTo>
                    <a:lnTo>
                      <a:pt x="12213" y="9900"/>
                    </a:lnTo>
                    <a:lnTo>
                      <a:pt x="12536" y="9701"/>
                    </a:lnTo>
                    <a:lnTo>
                      <a:pt x="12884" y="9502"/>
                    </a:lnTo>
                    <a:lnTo>
                      <a:pt x="13257" y="9303"/>
                    </a:lnTo>
                    <a:lnTo>
                      <a:pt x="13631" y="9129"/>
                    </a:lnTo>
                    <a:lnTo>
                      <a:pt x="14004" y="8980"/>
                    </a:lnTo>
                    <a:lnTo>
                      <a:pt x="14402" y="8855"/>
                    </a:lnTo>
                    <a:lnTo>
                      <a:pt x="14800" y="8756"/>
                    </a:lnTo>
                    <a:lnTo>
                      <a:pt x="15198" y="8656"/>
                    </a:lnTo>
                    <a:lnTo>
                      <a:pt x="15620" y="8582"/>
                    </a:lnTo>
                    <a:lnTo>
                      <a:pt x="16043" y="8532"/>
                    </a:lnTo>
                    <a:lnTo>
                      <a:pt x="16466" y="8507"/>
                    </a:lnTo>
                    <a:lnTo>
                      <a:pt x="16889" y="8482"/>
                    </a:lnTo>
                    <a:close/>
                    <a:moveTo>
                      <a:pt x="20172" y="1"/>
                    </a:moveTo>
                    <a:lnTo>
                      <a:pt x="11989" y="374"/>
                    </a:lnTo>
                    <a:lnTo>
                      <a:pt x="12188" y="4354"/>
                    </a:lnTo>
                    <a:lnTo>
                      <a:pt x="11666" y="4553"/>
                    </a:lnTo>
                    <a:lnTo>
                      <a:pt x="11193" y="4776"/>
                    </a:lnTo>
                    <a:lnTo>
                      <a:pt x="10696" y="5000"/>
                    </a:lnTo>
                    <a:lnTo>
                      <a:pt x="10223" y="5274"/>
                    </a:lnTo>
                    <a:lnTo>
                      <a:pt x="7288" y="2588"/>
                    </a:lnTo>
                    <a:lnTo>
                      <a:pt x="1766" y="8632"/>
                    </a:lnTo>
                    <a:lnTo>
                      <a:pt x="4726" y="11318"/>
                    </a:lnTo>
                    <a:lnTo>
                      <a:pt x="4502" y="11790"/>
                    </a:lnTo>
                    <a:lnTo>
                      <a:pt x="4303" y="12288"/>
                    </a:lnTo>
                    <a:lnTo>
                      <a:pt x="4154" y="12810"/>
                    </a:lnTo>
                    <a:lnTo>
                      <a:pt x="3980" y="13332"/>
                    </a:lnTo>
                    <a:lnTo>
                      <a:pt x="1" y="13507"/>
                    </a:lnTo>
                    <a:lnTo>
                      <a:pt x="374" y="21690"/>
                    </a:lnTo>
                    <a:lnTo>
                      <a:pt x="4353" y="21491"/>
                    </a:lnTo>
                    <a:lnTo>
                      <a:pt x="4552" y="21988"/>
                    </a:lnTo>
                    <a:lnTo>
                      <a:pt x="4776" y="22486"/>
                    </a:lnTo>
                    <a:lnTo>
                      <a:pt x="5025" y="22958"/>
                    </a:lnTo>
                    <a:lnTo>
                      <a:pt x="5273" y="23431"/>
                    </a:lnTo>
                    <a:lnTo>
                      <a:pt x="2587" y="26390"/>
                    </a:lnTo>
                    <a:lnTo>
                      <a:pt x="8631" y="31887"/>
                    </a:lnTo>
                    <a:lnTo>
                      <a:pt x="11317" y="28952"/>
                    </a:lnTo>
                    <a:lnTo>
                      <a:pt x="11815" y="29151"/>
                    </a:lnTo>
                    <a:lnTo>
                      <a:pt x="12312" y="29350"/>
                    </a:lnTo>
                    <a:lnTo>
                      <a:pt x="12810" y="29524"/>
                    </a:lnTo>
                    <a:lnTo>
                      <a:pt x="13332" y="29674"/>
                    </a:lnTo>
                    <a:lnTo>
                      <a:pt x="13531" y="33653"/>
                    </a:lnTo>
                    <a:lnTo>
                      <a:pt x="21689" y="33280"/>
                    </a:lnTo>
                    <a:lnTo>
                      <a:pt x="21515" y="29301"/>
                    </a:lnTo>
                    <a:lnTo>
                      <a:pt x="22013" y="29102"/>
                    </a:lnTo>
                    <a:lnTo>
                      <a:pt x="22510" y="28878"/>
                    </a:lnTo>
                    <a:lnTo>
                      <a:pt x="22983" y="28654"/>
                    </a:lnTo>
                    <a:lnTo>
                      <a:pt x="23455" y="28405"/>
                    </a:lnTo>
                    <a:lnTo>
                      <a:pt x="26390" y="31091"/>
                    </a:lnTo>
                    <a:lnTo>
                      <a:pt x="31912" y="25047"/>
                    </a:lnTo>
                    <a:lnTo>
                      <a:pt x="28952" y="22361"/>
                    </a:lnTo>
                    <a:lnTo>
                      <a:pt x="29176" y="21864"/>
                    </a:lnTo>
                    <a:lnTo>
                      <a:pt x="29375" y="21366"/>
                    </a:lnTo>
                    <a:lnTo>
                      <a:pt x="29549" y="20844"/>
                    </a:lnTo>
                    <a:lnTo>
                      <a:pt x="29698" y="20322"/>
                    </a:lnTo>
                    <a:lnTo>
                      <a:pt x="33678" y="20148"/>
                    </a:lnTo>
                    <a:lnTo>
                      <a:pt x="33305" y="11989"/>
                    </a:lnTo>
                    <a:lnTo>
                      <a:pt x="29325" y="12163"/>
                    </a:lnTo>
                    <a:lnTo>
                      <a:pt x="29126" y="11666"/>
                    </a:lnTo>
                    <a:lnTo>
                      <a:pt x="28902" y="11169"/>
                    </a:lnTo>
                    <a:lnTo>
                      <a:pt x="28653" y="10696"/>
                    </a:lnTo>
                    <a:lnTo>
                      <a:pt x="28405" y="10223"/>
                    </a:lnTo>
                    <a:lnTo>
                      <a:pt x="31091" y="7264"/>
                    </a:lnTo>
                    <a:lnTo>
                      <a:pt x="25047" y="1767"/>
                    </a:lnTo>
                    <a:lnTo>
                      <a:pt x="22361" y="4702"/>
                    </a:lnTo>
                    <a:lnTo>
                      <a:pt x="21863" y="4503"/>
                    </a:lnTo>
                    <a:lnTo>
                      <a:pt x="21366" y="4304"/>
                    </a:lnTo>
                    <a:lnTo>
                      <a:pt x="20868" y="4130"/>
                    </a:lnTo>
                    <a:lnTo>
                      <a:pt x="20346" y="3980"/>
                    </a:lnTo>
                    <a:lnTo>
                      <a:pt x="20172" y="1"/>
                    </a:lnTo>
                    <a:close/>
                  </a:path>
                </a:pathLst>
              </a:custGeom>
              <a:solidFill>
                <a:schemeClr val="bg1">
                  <a:lumMod val="20000"/>
                  <a:lumOff val="80000"/>
                  <a:alpha val="38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160;p15"/>
              <p:cNvSpPr/>
              <p:nvPr/>
            </p:nvSpPr>
            <p:spPr>
              <a:xfrm>
                <a:off x="1779203" y="1326825"/>
                <a:ext cx="470265" cy="470780"/>
              </a:xfrm>
              <a:custGeom>
                <a:avLst/>
                <a:gdLst/>
                <a:ahLst/>
                <a:cxnLst/>
                <a:rect l="l" t="t" r="r" b="b"/>
                <a:pathLst>
                  <a:path w="22809" h="22834" extrusionOk="0">
                    <a:moveTo>
                      <a:pt x="11716" y="5771"/>
                    </a:moveTo>
                    <a:lnTo>
                      <a:pt x="12288" y="5845"/>
                    </a:lnTo>
                    <a:lnTo>
                      <a:pt x="12835" y="5945"/>
                    </a:lnTo>
                    <a:lnTo>
                      <a:pt x="13357" y="6119"/>
                    </a:lnTo>
                    <a:lnTo>
                      <a:pt x="13855" y="6343"/>
                    </a:lnTo>
                    <a:lnTo>
                      <a:pt x="14327" y="6591"/>
                    </a:lnTo>
                    <a:lnTo>
                      <a:pt x="14775" y="6890"/>
                    </a:lnTo>
                    <a:lnTo>
                      <a:pt x="15198" y="7238"/>
                    </a:lnTo>
                    <a:lnTo>
                      <a:pt x="15571" y="7636"/>
                    </a:lnTo>
                    <a:lnTo>
                      <a:pt x="15919" y="8059"/>
                    </a:lnTo>
                    <a:lnTo>
                      <a:pt x="16242" y="8507"/>
                    </a:lnTo>
                    <a:lnTo>
                      <a:pt x="16491" y="8979"/>
                    </a:lnTo>
                    <a:lnTo>
                      <a:pt x="16715" y="9502"/>
                    </a:lnTo>
                    <a:lnTo>
                      <a:pt x="16864" y="10024"/>
                    </a:lnTo>
                    <a:lnTo>
                      <a:pt x="16989" y="10571"/>
                    </a:lnTo>
                    <a:lnTo>
                      <a:pt x="17038" y="11168"/>
                    </a:lnTo>
                    <a:lnTo>
                      <a:pt x="17038" y="11740"/>
                    </a:lnTo>
                    <a:lnTo>
                      <a:pt x="16964" y="12287"/>
                    </a:lnTo>
                    <a:lnTo>
                      <a:pt x="16864" y="12834"/>
                    </a:lnTo>
                    <a:lnTo>
                      <a:pt x="16690" y="13382"/>
                    </a:lnTo>
                    <a:lnTo>
                      <a:pt x="16466" y="13879"/>
                    </a:lnTo>
                    <a:lnTo>
                      <a:pt x="16218" y="14352"/>
                    </a:lnTo>
                    <a:lnTo>
                      <a:pt x="15919" y="14799"/>
                    </a:lnTo>
                    <a:lnTo>
                      <a:pt x="15571" y="15222"/>
                    </a:lnTo>
                    <a:lnTo>
                      <a:pt x="15173" y="15595"/>
                    </a:lnTo>
                    <a:lnTo>
                      <a:pt x="14750" y="15943"/>
                    </a:lnTo>
                    <a:lnTo>
                      <a:pt x="14302" y="16242"/>
                    </a:lnTo>
                    <a:lnTo>
                      <a:pt x="13830" y="16516"/>
                    </a:lnTo>
                    <a:lnTo>
                      <a:pt x="13307" y="16739"/>
                    </a:lnTo>
                    <a:lnTo>
                      <a:pt x="12785" y="16889"/>
                    </a:lnTo>
                    <a:lnTo>
                      <a:pt x="12238" y="17013"/>
                    </a:lnTo>
                    <a:lnTo>
                      <a:pt x="11666" y="17063"/>
                    </a:lnTo>
                    <a:lnTo>
                      <a:pt x="11069" y="17063"/>
                    </a:lnTo>
                    <a:lnTo>
                      <a:pt x="10522" y="16988"/>
                    </a:lnTo>
                    <a:lnTo>
                      <a:pt x="9975" y="16889"/>
                    </a:lnTo>
                    <a:lnTo>
                      <a:pt x="9427" y="16714"/>
                    </a:lnTo>
                    <a:lnTo>
                      <a:pt x="8930" y="16491"/>
                    </a:lnTo>
                    <a:lnTo>
                      <a:pt x="8457" y="16242"/>
                    </a:lnTo>
                    <a:lnTo>
                      <a:pt x="8010" y="15943"/>
                    </a:lnTo>
                    <a:lnTo>
                      <a:pt x="7587" y="15595"/>
                    </a:lnTo>
                    <a:lnTo>
                      <a:pt x="7214" y="15197"/>
                    </a:lnTo>
                    <a:lnTo>
                      <a:pt x="6866" y="14774"/>
                    </a:lnTo>
                    <a:lnTo>
                      <a:pt x="6567" y="14327"/>
                    </a:lnTo>
                    <a:lnTo>
                      <a:pt x="6293" y="13854"/>
                    </a:lnTo>
                    <a:lnTo>
                      <a:pt x="6095" y="13332"/>
                    </a:lnTo>
                    <a:lnTo>
                      <a:pt x="5920" y="12810"/>
                    </a:lnTo>
                    <a:lnTo>
                      <a:pt x="5796" y="12262"/>
                    </a:lnTo>
                    <a:lnTo>
                      <a:pt x="5746" y="11665"/>
                    </a:lnTo>
                    <a:lnTo>
                      <a:pt x="5746" y="11093"/>
                    </a:lnTo>
                    <a:lnTo>
                      <a:pt x="5821" y="10546"/>
                    </a:lnTo>
                    <a:lnTo>
                      <a:pt x="5920" y="9999"/>
                    </a:lnTo>
                    <a:lnTo>
                      <a:pt x="6095" y="9452"/>
                    </a:lnTo>
                    <a:lnTo>
                      <a:pt x="6318" y="8954"/>
                    </a:lnTo>
                    <a:lnTo>
                      <a:pt x="6567" y="8482"/>
                    </a:lnTo>
                    <a:lnTo>
                      <a:pt x="6890" y="8034"/>
                    </a:lnTo>
                    <a:lnTo>
                      <a:pt x="7214" y="7611"/>
                    </a:lnTo>
                    <a:lnTo>
                      <a:pt x="7612" y="7238"/>
                    </a:lnTo>
                    <a:lnTo>
                      <a:pt x="8035" y="6890"/>
                    </a:lnTo>
                    <a:lnTo>
                      <a:pt x="8482" y="6591"/>
                    </a:lnTo>
                    <a:lnTo>
                      <a:pt x="8955" y="6318"/>
                    </a:lnTo>
                    <a:lnTo>
                      <a:pt x="9477" y="6094"/>
                    </a:lnTo>
                    <a:lnTo>
                      <a:pt x="9999" y="5945"/>
                    </a:lnTo>
                    <a:lnTo>
                      <a:pt x="10572" y="5820"/>
                    </a:lnTo>
                    <a:lnTo>
                      <a:pt x="11144" y="5771"/>
                    </a:lnTo>
                    <a:close/>
                    <a:moveTo>
                      <a:pt x="13656" y="0"/>
                    </a:moveTo>
                    <a:lnTo>
                      <a:pt x="8109" y="274"/>
                    </a:lnTo>
                    <a:lnTo>
                      <a:pt x="8234" y="2960"/>
                    </a:lnTo>
                    <a:lnTo>
                      <a:pt x="7885" y="3109"/>
                    </a:lnTo>
                    <a:lnTo>
                      <a:pt x="7562" y="3259"/>
                    </a:lnTo>
                    <a:lnTo>
                      <a:pt x="6915" y="3582"/>
                    </a:lnTo>
                    <a:lnTo>
                      <a:pt x="4926" y="1766"/>
                    </a:lnTo>
                    <a:lnTo>
                      <a:pt x="1195" y="5845"/>
                    </a:lnTo>
                    <a:lnTo>
                      <a:pt x="3184" y="7686"/>
                    </a:lnTo>
                    <a:lnTo>
                      <a:pt x="2911" y="8357"/>
                    </a:lnTo>
                    <a:lnTo>
                      <a:pt x="2787" y="8681"/>
                    </a:lnTo>
                    <a:lnTo>
                      <a:pt x="2687" y="9054"/>
                    </a:lnTo>
                    <a:lnTo>
                      <a:pt x="1" y="9178"/>
                    </a:lnTo>
                    <a:lnTo>
                      <a:pt x="250" y="14700"/>
                    </a:lnTo>
                    <a:lnTo>
                      <a:pt x="2936" y="14575"/>
                    </a:lnTo>
                    <a:lnTo>
                      <a:pt x="3085" y="14924"/>
                    </a:lnTo>
                    <a:lnTo>
                      <a:pt x="3234" y="15247"/>
                    </a:lnTo>
                    <a:lnTo>
                      <a:pt x="3558" y="15894"/>
                    </a:lnTo>
                    <a:lnTo>
                      <a:pt x="1742" y="17884"/>
                    </a:lnTo>
                    <a:lnTo>
                      <a:pt x="5821" y="21614"/>
                    </a:lnTo>
                    <a:lnTo>
                      <a:pt x="7661" y="19625"/>
                    </a:lnTo>
                    <a:lnTo>
                      <a:pt x="8333" y="19898"/>
                    </a:lnTo>
                    <a:lnTo>
                      <a:pt x="8681" y="20023"/>
                    </a:lnTo>
                    <a:lnTo>
                      <a:pt x="9029" y="20122"/>
                    </a:lnTo>
                    <a:lnTo>
                      <a:pt x="9154" y="22833"/>
                    </a:lnTo>
                    <a:lnTo>
                      <a:pt x="14675" y="22560"/>
                    </a:lnTo>
                    <a:lnTo>
                      <a:pt x="14551" y="19873"/>
                    </a:lnTo>
                    <a:lnTo>
                      <a:pt x="14899" y="19724"/>
                    </a:lnTo>
                    <a:lnTo>
                      <a:pt x="15223" y="19575"/>
                    </a:lnTo>
                    <a:lnTo>
                      <a:pt x="15869" y="19251"/>
                    </a:lnTo>
                    <a:lnTo>
                      <a:pt x="17859" y="21067"/>
                    </a:lnTo>
                    <a:lnTo>
                      <a:pt x="21615" y="16988"/>
                    </a:lnTo>
                    <a:lnTo>
                      <a:pt x="19600" y="15148"/>
                    </a:lnTo>
                    <a:lnTo>
                      <a:pt x="19874" y="14476"/>
                    </a:lnTo>
                    <a:lnTo>
                      <a:pt x="19998" y="14153"/>
                    </a:lnTo>
                    <a:lnTo>
                      <a:pt x="20098" y="13780"/>
                    </a:lnTo>
                    <a:lnTo>
                      <a:pt x="22809" y="13655"/>
                    </a:lnTo>
                    <a:lnTo>
                      <a:pt x="22535" y="8134"/>
                    </a:lnTo>
                    <a:lnTo>
                      <a:pt x="19849" y="8258"/>
                    </a:lnTo>
                    <a:lnTo>
                      <a:pt x="19725" y="7910"/>
                    </a:lnTo>
                    <a:lnTo>
                      <a:pt x="19575" y="7586"/>
                    </a:lnTo>
                    <a:lnTo>
                      <a:pt x="19227" y="6940"/>
                    </a:lnTo>
                    <a:lnTo>
                      <a:pt x="21043" y="4950"/>
                    </a:lnTo>
                    <a:lnTo>
                      <a:pt x="16964" y="1219"/>
                    </a:lnTo>
                    <a:lnTo>
                      <a:pt x="15148" y="3209"/>
                    </a:lnTo>
                    <a:lnTo>
                      <a:pt x="14476" y="2935"/>
                    </a:lnTo>
                    <a:lnTo>
                      <a:pt x="14128" y="2811"/>
                    </a:lnTo>
                    <a:lnTo>
                      <a:pt x="13780" y="2711"/>
                    </a:lnTo>
                    <a:lnTo>
                      <a:pt x="13656" y="0"/>
                    </a:lnTo>
                    <a:close/>
                  </a:path>
                </a:pathLst>
              </a:custGeom>
              <a:solidFill>
                <a:schemeClr val="accent2">
                  <a:alpha val="38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161;p15"/>
              <p:cNvSpPr/>
              <p:nvPr/>
            </p:nvSpPr>
            <p:spPr>
              <a:xfrm>
                <a:off x="1070002" y="3153432"/>
                <a:ext cx="62574" cy="63110"/>
              </a:xfrm>
              <a:custGeom>
                <a:avLst/>
                <a:gdLst/>
                <a:ahLst/>
                <a:cxnLst/>
                <a:rect l="l" t="t" r="r" b="b"/>
                <a:pathLst>
                  <a:path w="3035" h="3061" fill="none" extrusionOk="0">
                    <a:moveTo>
                      <a:pt x="3035" y="1543"/>
                    </a:moveTo>
                    <a:lnTo>
                      <a:pt x="3035" y="1543"/>
                    </a:lnTo>
                    <a:lnTo>
                      <a:pt x="3035" y="1692"/>
                    </a:lnTo>
                    <a:lnTo>
                      <a:pt x="3010" y="1841"/>
                    </a:lnTo>
                    <a:lnTo>
                      <a:pt x="2960" y="1991"/>
                    </a:lnTo>
                    <a:lnTo>
                      <a:pt x="2910" y="2115"/>
                    </a:lnTo>
                    <a:lnTo>
                      <a:pt x="2786" y="2389"/>
                    </a:lnTo>
                    <a:lnTo>
                      <a:pt x="2587" y="2612"/>
                    </a:lnTo>
                    <a:lnTo>
                      <a:pt x="2363" y="2786"/>
                    </a:lnTo>
                    <a:lnTo>
                      <a:pt x="2115" y="2936"/>
                    </a:lnTo>
                    <a:lnTo>
                      <a:pt x="1965" y="2985"/>
                    </a:lnTo>
                    <a:lnTo>
                      <a:pt x="1816" y="3035"/>
                    </a:lnTo>
                    <a:lnTo>
                      <a:pt x="1667" y="3060"/>
                    </a:lnTo>
                    <a:lnTo>
                      <a:pt x="1518" y="3060"/>
                    </a:lnTo>
                    <a:lnTo>
                      <a:pt x="1518" y="3060"/>
                    </a:lnTo>
                    <a:lnTo>
                      <a:pt x="1368" y="3060"/>
                    </a:lnTo>
                    <a:lnTo>
                      <a:pt x="1219" y="3035"/>
                    </a:lnTo>
                    <a:lnTo>
                      <a:pt x="1070" y="2985"/>
                    </a:lnTo>
                    <a:lnTo>
                      <a:pt x="921" y="2936"/>
                    </a:lnTo>
                    <a:lnTo>
                      <a:pt x="672" y="2786"/>
                    </a:lnTo>
                    <a:lnTo>
                      <a:pt x="448" y="2612"/>
                    </a:lnTo>
                    <a:lnTo>
                      <a:pt x="249" y="2389"/>
                    </a:lnTo>
                    <a:lnTo>
                      <a:pt x="100" y="2115"/>
                    </a:lnTo>
                    <a:lnTo>
                      <a:pt x="50" y="1991"/>
                    </a:lnTo>
                    <a:lnTo>
                      <a:pt x="25" y="1841"/>
                    </a:lnTo>
                    <a:lnTo>
                      <a:pt x="0" y="1692"/>
                    </a:lnTo>
                    <a:lnTo>
                      <a:pt x="0" y="1543"/>
                    </a:lnTo>
                    <a:lnTo>
                      <a:pt x="0" y="1543"/>
                    </a:lnTo>
                    <a:lnTo>
                      <a:pt x="0" y="1369"/>
                    </a:lnTo>
                    <a:lnTo>
                      <a:pt x="25" y="1219"/>
                    </a:lnTo>
                    <a:lnTo>
                      <a:pt x="50" y="1070"/>
                    </a:lnTo>
                    <a:lnTo>
                      <a:pt x="100" y="946"/>
                    </a:lnTo>
                    <a:lnTo>
                      <a:pt x="249" y="672"/>
                    </a:lnTo>
                    <a:lnTo>
                      <a:pt x="448" y="448"/>
                    </a:lnTo>
                    <a:lnTo>
                      <a:pt x="672" y="274"/>
                    </a:lnTo>
                    <a:lnTo>
                      <a:pt x="921" y="125"/>
                    </a:lnTo>
                    <a:lnTo>
                      <a:pt x="1070" y="75"/>
                    </a:lnTo>
                    <a:lnTo>
                      <a:pt x="1219" y="50"/>
                    </a:lnTo>
                    <a:lnTo>
                      <a:pt x="1368" y="26"/>
                    </a:lnTo>
                    <a:lnTo>
                      <a:pt x="1518" y="1"/>
                    </a:lnTo>
                    <a:lnTo>
                      <a:pt x="1518" y="1"/>
                    </a:lnTo>
                    <a:lnTo>
                      <a:pt x="1667" y="26"/>
                    </a:lnTo>
                    <a:lnTo>
                      <a:pt x="1816" y="50"/>
                    </a:lnTo>
                    <a:lnTo>
                      <a:pt x="1965" y="75"/>
                    </a:lnTo>
                    <a:lnTo>
                      <a:pt x="2115" y="125"/>
                    </a:lnTo>
                    <a:lnTo>
                      <a:pt x="2363" y="274"/>
                    </a:lnTo>
                    <a:lnTo>
                      <a:pt x="2587" y="448"/>
                    </a:lnTo>
                    <a:lnTo>
                      <a:pt x="2786" y="672"/>
                    </a:lnTo>
                    <a:lnTo>
                      <a:pt x="2910" y="946"/>
                    </a:lnTo>
                    <a:lnTo>
                      <a:pt x="2960" y="1070"/>
                    </a:lnTo>
                    <a:lnTo>
                      <a:pt x="3010" y="1219"/>
                    </a:lnTo>
                    <a:lnTo>
                      <a:pt x="3035" y="1369"/>
                    </a:lnTo>
                    <a:lnTo>
                      <a:pt x="3035" y="1543"/>
                    </a:lnTo>
                    <a:lnTo>
                      <a:pt x="3035" y="1543"/>
                    </a:lnTo>
                    <a:close/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162;p15"/>
              <p:cNvSpPr/>
              <p:nvPr/>
            </p:nvSpPr>
            <p:spPr>
              <a:xfrm>
                <a:off x="914113" y="3487786"/>
                <a:ext cx="21" cy="213350"/>
              </a:xfrm>
              <a:custGeom>
                <a:avLst/>
                <a:gdLst/>
                <a:ahLst/>
                <a:cxnLst/>
                <a:rect l="l" t="t" r="r" b="b"/>
                <a:pathLst>
                  <a:path w="1" h="10348" fill="none" extrusionOk="0">
                    <a:moveTo>
                      <a:pt x="0" y="10347"/>
                    </a:moveTo>
                    <a:lnTo>
                      <a:pt x="0" y="1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163;p15"/>
              <p:cNvSpPr/>
              <p:nvPr/>
            </p:nvSpPr>
            <p:spPr>
              <a:xfrm>
                <a:off x="1088455" y="3216522"/>
                <a:ext cx="126695" cy="484614"/>
              </a:xfrm>
              <a:custGeom>
                <a:avLst/>
                <a:gdLst/>
                <a:ahLst/>
                <a:cxnLst/>
                <a:rect l="l" t="t" r="r" b="b"/>
                <a:pathLst>
                  <a:path w="6145" h="23505" fill="none" extrusionOk="0">
                    <a:moveTo>
                      <a:pt x="6144" y="23504"/>
                    </a:moveTo>
                    <a:lnTo>
                      <a:pt x="6144" y="11193"/>
                    </a:lnTo>
                    <a:lnTo>
                      <a:pt x="1" y="8059"/>
                    </a:lnTo>
                    <a:lnTo>
                      <a:pt x="1" y="0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164;p15"/>
              <p:cNvSpPr/>
              <p:nvPr/>
            </p:nvSpPr>
            <p:spPr>
              <a:xfrm>
                <a:off x="983326" y="3279591"/>
                <a:ext cx="45668" cy="327695"/>
              </a:xfrm>
              <a:custGeom>
                <a:avLst/>
                <a:gdLst/>
                <a:ahLst/>
                <a:cxnLst/>
                <a:rect l="l" t="t" r="r" b="b"/>
                <a:pathLst>
                  <a:path w="2215" h="15894" fill="none" extrusionOk="0">
                    <a:moveTo>
                      <a:pt x="2215" y="0"/>
                    </a:moveTo>
                    <a:lnTo>
                      <a:pt x="2215" y="9850"/>
                    </a:lnTo>
                    <a:lnTo>
                      <a:pt x="1" y="11292"/>
                    </a:lnTo>
                    <a:lnTo>
                      <a:pt x="1" y="15894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165;p15"/>
              <p:cNvSpPr/>
              <p:nvPr/>
            </p:nvSpPr>
            <p:spPr>
              <a:xfrm>
                <a:off x="1088455" y="3432923"/>
                <a:ext cx="21" cy="86161"/>
              </a:xfrm>
              <a:custGeom>
                <a:avLst/>
                <a:gdLst/>
                <a:ahLst/>
                <a:cxnLst/>
                <a:rect l="l" t="t" r="r" b="b"/>
                <a:pathLst>
                  <a:path w="1" h="4179" fill="none" extrusionOk="0">
                    <a:moveTo>
                      <a:pt x="1" y="4179"/>
                    </a:moveTo>
                    <a:lnTo>
                      <a:pt x="1" y="0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166;p15"/>
              <p:cNvSpPr/>
              <p:nvPr/>
            </p:nvSpPr>
            <p:spPr>
              <a:xfrm>
                <a:off x="1181275" y="3341134"/>
                <a:ext cx="21" cy="31297"/>
              </a:xfrm>
              <a:custGeom>
                <a:avLst/>
                <a:gdLst/>
                <a:ahLst/>
                <a:cxnLst/>
                <a:rect l="l" t="t" r="r" b="b"/>
                <a:pathLst>
                  <a:path w="1" h="1518" fill="none" extrusionOk="0">
                    <a:moveTo>
                      <a:pt x="1" y="0"/>
                    </a:moveTo>
                    <a:lnTo>
                      <a:pt x="1" y="1517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167;p15"/>
              <p:cNvSpPr/>
              <p:nvPr/>
            </p:nvSpPr>
            <p:spPr>
              <a:xfrm>
                <a:off x="3852588" y="3318043"/>
                <a:ext cx="114881" cy="309757"/>
              </a:xfrm>
              <a:custGeom>
                <a:avLst/>
                <a:gdLst/>
                <a:ahLst/>
                <a:cxnLst/>
                <a:rect l="l" t="t" r="r" b="b"/>
                <a:pathLst>
                  <a:path w="5572" h="15024" fill="none" extrusionOk="0">
                    <a:moveTo>
                      <a:pt x="1" y="15024"/>
                    </a:moveTo>
                    <a:lnTo>
                      <a:pt x="1" y="8134"/>
                    </a:lnTo>
                    <a:lnTo>
                      <a:pt x="5572" y="4975"/>
                    </a:lnTo>
                    <a:lnTo>
                      <a:pt x="5572" y="1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168;p15"/>
              <p:cNvSpPr/>
              <p:nvPr/>
            </p:nvSpPr>
            <p:spPr>
              <a:xfrm>
                <a:off x="3936171" y="3255489"/>
                <a:ext cx="63110" cy="62574"/>
              </a:xfrm>
              <a:custGeom>
                <a:avLst/>
                <a:gdLst/>
                <a:ahLst/>
                <a:cxnLst/>
                <a:rect l="l" t="t" r="r" b="b"/>
                <a:pathLst>
                  <a:path w="3061" h="3035" fill="none" extrusionOk="0">
                    <a:moveTo>
                      <a:pt x="1" y="1518"/>
                    </a:moveTo>
                    <a:lnTo>
                      <a:pt x="1" y="1518"/>
                    </a:lnTo>
                    <a:lnTo>
                      <a:pt x="1" y="1368"/>
                    </a:lnTo>
                    <a:lnTo>
                      <a:pt x="26" y="1219"/>
                    </a:lnTo>
                    <a:lnTo>
                      <a:pt x="75" y="1070"/>
                    </a:lnTo>
                    <a:lnTo>
                      <a:pt x="125" y="921"/>
                    </a:lnTo>
                    <a:lnTo>
                      <a:pt x="249" y="672"/>
                    </a:lnTo>
                    <a:lnTo>
                      <a:pt x="448" y="448"/>
                    </a:lnTo>
                    <a:lnTo>
                      <a:pt x="672" y="249"/>
                    </a:lnTo>
                    <a:lnTo>
                      <a:pt x="921" y="100"/>
                    </a:lnTo>
                    <a:lnTo>
                      <a:pt x="1070" y="50"/>
                    </a:lnTo>
                    <a:lnTo>
                      <a:pt x="1220" y="25"/>
                    </a:lnTo>
                    <a:lnTo>
                      <a:pt x="1369" y="0"/>
                    </a:lnTo>
                    <a:lnTo>
                      <a:pt x="1518" y="0"/>
                    </a:lnTo>
                    <a:lnTo>
                      <a:pt x="1518" y="0"/>
                    </a:lnTo>
                    <a:lnTo>
                      <a:pt x="1667" y="0"/>
                    </a:lnTo>
                    <a:lnTo>
                      <a:pt x="1841" y="25"/>
                    </a:lnTo>
                    <a:lnTo>
                      <a:pt x="1966" y="50"/>
                    </a:lnTo>
                    <a:lnTo>
                      <a:pt x="2115" y="100"/>
                    </a:lnTo>
                    <a:lnTo>
                      <a:pt x="2364" y="249"/>
                    </a:lnTo>
                    <a:lnTo>
                      <a:pt x="2612" y="448"/>
                    </a:lnTo>
                    <a:lnTo>
                      <a:pt x="2786" y="672"/>
                    </a:lnTo>
                    <a:lnTo>
                      <a:pt x="2936" y="921"/>
                    </a:lnTo>
                    <a:lnTo>
                      <a:pt x="2985" y="1070"/>
                    </a:lnTo>
                    <a:lnTo>
                      <a:pt x="3010" y="1219"/>
                    </a:lnTo>
                    <a:lnTo>
                      <a:pt x="3035" y="1368"/>
                    </a:lnTo>
                    <a:lnTo>
                      <a:pt x="3060" y="1518"/>
                    </a:lnTo>
                    <a:lnTo>
                      <a:pt x="3060" y="1518"/>
                    </a:lnTo>
                    <a:lnTo>
                      <a:pt x="3035" y="1667"/>
                    </a:lnTo>
                    <a:lnTo>
                      <a:pt x="3010" y="1816"/>
                    </a:lnTo>
                    <a:lnTo>
                      <a:pt x="2985" y="1965"/>
                    </a:lnTo>
                    <a:lnTo>
                      <a:pt x="2936" y="2115"/>
                    </a:lnTo>
                    <a:lnTo>
                      <a:pt x="2786" y="2363"/>
                    </a:lnTo>
                    <a:lnTo>
                      <a:pt x="2612" y="2587"/>
                    </a:lnTo>
                    <a:lnTo>
                      <a:pt x="2364" y="2786"/>
                    </a:lnTo>
                    <a:lnTo>
                      <a:pt x="2115" y="2910"/>
                    </a:lnTo>
                    <a:lnTo>
                      <a:pt x="1966" y="2985"/>
                    </a:lnTo>
                    <a:lnTo>
                      <a:pt x="1841" y="3010"/>
                    </a:lnTo>
                    <a:lnTo>
                      <a:pt x="1667" y="3035"/>
                    </a:lnTo>
                    <a:lnTo>
                      <a:pt x="1518" y="3035"/>
                    </a:lnTo>
                    <a:lnTo>
                      <a:pt x="1518" y="3035"/>
                    </a:lnTo>
                    <a:lnTo>
                      <a:pt x="1369" y="3035"/>
                    </a:lnTo>
                    <a:lnTo>
                      <a:pt x="1220" y="3010"/>
                    </a:lnTo>
                    <a:lnTo>
                      <a:pt x="1070" y="2985"/>
                    </a:lnTo>
                    <a:lnTo>
                      <a:pt x="921" y="2910"/>
                    </a:lnTo>
                    <a:lnTo>
                      <a:pt x="672" y="2786"/>
                    </a:lnTo>
                    <a:lnTo>
                      <a:pt x="448" y="2587"/>
                    </a:lnTo>
                    <a:lnTo>
                      <a:pt x="249" y="2363"/>
                    </a:lnTo>
                    <a:lnTo>
                      <a:pt x="125" y="2115"/>
                    </a:lnTo>
                    <a:lnTo>
                      <a:pt x="75" y="1965"/>
                    </a:lnTo>
                    <a:lnTo>
                      <a:pt x="26" y="1816"/>
                    </a:lnTo>
                    <a:lnTo>
                      <a:pt x="1" y="1667"/>
                    </a:lnTo>
                    <a:lnTo>
                      <a:pt x="1" y="1518"/>
                    </a:lnTo>
                    <a:lnTo>
                      <a:pt x="1" y="1518"/>
                    </a:lnTo>
                    <a:close/>
                  </a:path>
                </a:pathLst>
              </a:custGeom>
              <a:noFill/>
              <a:ln w="23625" cap="rnd" cmpd="sng">
                <a:solidFill>
                  <a:srgbClr val="B1B2B4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169;p15"/>
              <p:cNvSpPr/>
              <p:nvPr/>
            </p:nvSpPr>
            <p:spPr>
              <a:xfrm>
                <a:off x="3780282" y="3578545"/>
                <a:ext cx="21" cy="132839"/>
              </a:xfrm>
              <a:custGeom>
                <a:avLst/>
                <a:gdLst/>
                <a:ahLst/>
                <a:cxnLst/>
                <a:rect l="l" t="t" r="r" b="b"/>
                <a:pathLst>
                  <a:path w="1" h="6443" fill="none" extrusionOk="0">
                    <a:moveTo>
                      <a:pt x="1" y="6443"/>
                    </a:moveTo>
                    <a:lnTo>
                      <a:pt x="1" y="1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170;p15"/>
              <p:cNvSpPr/>
              <p:nvPr/>
            </p:nvSpPr>
            <p:spPr>
              <a:xfrm>
                <a:off x="3700286" y="3391379"/>
                <a:ext cx="20535" cy="562054"/>
              </a:xfrm>
              <a:custGeom>
                <a:avLst/>
                <a:gdLst/>
                <a:ahLst/>
                <a:cxnLst/>
                <a:rect l="l" t="t" r="r" b="b"/>
                <a:pathLst>
                  <a:path w="996" h="27261" fill="none" extrusionOk="0">
                    <a:moveTo>
                      <a:pt x="995" y="27261"/>
                    </a:moveTo>
                    <a:lnTo>
                      <a:pt x="995" y="9079"/>
                    </a:lnTo>
                    <a:lnTo>
                      <a:pt x="1" y="8333"/>
                    </a:lnTo>
                    <a:lnTo>
                      <a:pt x="1" y="1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171;p15"/>
              <p:cNvSpPr/>
              <p:nvPr/>
            </p:nvSpPr>
            <p:spPr>
              <a:xfrm>
                <a:off x="3898750" y="3365236"/>
                <a:ext cx="21" cy="94366"/>
              </a:xfrm>
              <a:custGeom>
                <a:avLst/>
                <a:gdLst/>
                <a:ahLst/>
                <a:cxnLst/>
                <a:rect l="l" t="t" r="r" b="b"/>
                <a:pathLst>
                  <a:path w="1" h="4577" fill="none" extrusionOk="0">
                    <a:moveTo>
                      <a:pt x="0" y="4577"/>
                    </a:moveTo>
                    <a:lnTo>
                      <a:pt x="0" y="0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172;p15"/>
              <p:cNvSpPr/>
              <p:nvPr/>
            </p:nvSpPr>
            <p:spPr>
              <a:xfrm>
                <a:off x="3841825" y="3629841"/>
                <a:ext cx="10783" cy="190258"/>
              </a:xfrm>
              <a:custGeom>
                <a:avLst/>
                <a:gdLst/>
                <a:ahLst/>
                <a:cxnLst/>
                <a:rect l="l" t="t" r="r" b="b"/>
                <a:pathLst>
                  <a:path w="523" h="9228" fill="none" extrusionOk="0">
                    <a:moveTo>
                      <a:pt x="523" y="0"/>
                    </a:moveTo>
                    <a:lnTo>
                      <a:pt x="0" y="373"/>
                    </a:lnTo>
                    <a:lnTo>
                      <a:pt x="0" y="9228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173;p15"/>
              <p:cNvSpPr/>
              <p:nvPr/>
            </p:nvSpPr>
            <p:spPr>
              <a:xfrm>
                <a:off x="3749005" y="3459582"/>
                <a:ext cx="63090" cy="63090"/>
              </a:xfrm>
              <a:custGeom>
                <a:avLst/>
                <a:gdLst/>
                <a:ahLst/>
                <a:cxnLst/>
                <a:rect l="l" t="t" r="r" b="b"/>
                <a:pathLst>
                  <a:path w="3060" h="3060" fill="none" extrusionOk="0">
                    <a:moveTo>
                      <a:pt x="0" y="1543"/>
                    </a:moveTo>
                    <a:lnTo>
                      <a:pt x="0" y="1543"/>
                    </a:lnTo>
                    <a:lnTo>
                      <a:pt x="0" y="1369"/>
                    </a:lnTo>
                    <a:lnTo>
                      <a:pt x="25" y="1219"/>
                    </a:lnTo>
                    <a:lnTo>
                      <a:pt x="75" y="1070"/>
                    </a:lnTo>
                    <a:lnTo>
                      <a:pt x="125" y="946"/>
                    </a:lnTo>
                    <a:lnTo>
                      <a:pt x="249" y="672"/>
                    </a:lnTo>
                    <a:lnTo>
                      <a:pt x="448" y="448"/>
                    </a:lnTo>
                    <a:lnTo>
                      <a:pt x="672" y="274"/>
                    </a:lnTo>
                    <a:lnTo>
                      <a:pt x="921" y="125"/>
                    </a:lnTo>
                    <a:lnTo>
                      <a:pt x="1070" y="75"/>
                    </a:lnTo>
                    <a:lnTo>
                      <a:pt x="1219" y="50"/>
                    </a:lnTo>
                    <a:lnTo>
                      <a:pt x="1368" y="25"/>
                    </a:lnTo>
                    <a:lnTo>
                      <a:pt x="1518" y="1"/>
                    </a:lnTo>
                    <a:lnTo>
                      <a:pt x="1518" y="1"/>
                    </a:lnTo>
                    <a:lnTo>
                      <a:pt x="1692" y="25"/>
                    </a:lnTo>
                    <a:lnTo>
                      <a:pt x="1841" y="50"/>
                    </a:lnTo>
                    <a:lnTo>
                      <a:pt x="1990" y="75"/>
                    </a:lnTo>
                    <a:lnTo>
                      <a:pt x="2115" y="125"/>
                    </a:lnTo>
                    <a:lnTo>
                      <a:pt x="2388" y="274"/>
                    </a:lnTo>
                    <a:lnTo>
                      <a:pt x="2612" y="448"/>
                    </a:lnTo>
                    <a:lnTo>
                      <a:pt x="2786" y="672"/>
                    </a:lnTo>
                    <a:lnTo>
                      <a:pt x="2935" y="946"/>
                    </a:lnTo>
                    <a:lnTo>
                      <a:pt x="2985" y="1070"/>
                    </a:lnTo>
                    <a:lnTo>
                      <a:pt x="3010" y="1219"/>
                    </a:lnTo>
                    <a:lnTo>
                      <a:pt x="3035" y="1369"/>
                    </a:lnTo>
                    <a:lnTo>
                      <a:pt x="3060" y="1543"/>
                    </a:lnTo>
                    <a:lnTo>
                      <a:pt x="3060" y="1543"/>
                    </a:lnTo>
                    <a:lnTo>
                      <a:pt x="3035" y="1692"/>
                    </a:lnTo>
                    <a:lnTo>
                      <a:pt x="3010" y="1841"/>
                    </a:lnTo>
                    <a:lnTo>
                      <a:pt x="2985" y="1990"/>
                    </a:lnTo>
                    <a:lnTo>
                      <a:pt x="2935" y="2140"/>
                    </a:lnTo>
                    <a:lnTo>
                      <a:pt x="2786" y="2388"/>
                    </a:lnTo>
                    <a:lnTo>
                      <a:pt x="2612" y="2612"/>
                    </a:lnTo>
                    <a:lnTo>
                      <a:pt x="2388" y="2811"/>
                    </a:lnTo>
                    <a:lnTo>
                      <a:pt x="2115" y="2936"/>
                    </a:lnTo>
                    <a:lnTo>
                      <a:pt x="1990" y="2985"/>
                    </a:lnTo>
                    <a:lnTo>
                      <a:pt x="1841" y="3035"/>
                    </a:lnTo>
                    <a:lnTo>
                      <a:pt x="1692" y="3060"/>
                    </a:lnTo>
                    <a:lnTo>
                      <a:pt x="1518" y="3060"/>
                    </a:lnTo>
                    <a:lnTo>
                      <a:pt x="1518" y="3060"/>
                    </a:lnTo>
                    <a:lnTo>
                      <a:pt x="1368" y="3060"/>
                    </a:lnTo>
                    <a:lnTo>
                      <a:pt x="1219" y="3035"/>
                    </a:lnTo>
                    <a:lnTo>
                      <a:pt x="1070" y="2985"/>
                    </a:lnTo>
                    <a:lnTo>
                      <a:pt x="921" y="2936"/>
                    </a:lnTo>
                    <a:lnTo>
                      <a:pt x="672" y="2811"/>
                    </a:lnTo>
                    <a:lnTo>
                      <a:pt x="448" y="2612"/>
                    </a:lnTo>
                    <a:lnTo>
                      <a:pt x="249" y="2388"/>
                    </a:lnTo>
                    <a:lnTo>
                      <a:pt x="125" y="2140"/>
                    </a:lnTo>
                    <a:lnTo>
                      <a:pt x="75" y="1990"/>
                    </a:lnTo>
                    <a:lnTo>
                      <a:pt x="25" y="1841"/>
                    </a:lnTo>
                    <a:lnTo>
                      <a:pt x="0" y="1692"/>
                    </a:lnTo>
                    <a:lnTo>
                      <a:pt x="0" y="1543"/>
                    </a:lnTo>
                    <a:lnTo>
                      <a:pt x="0" y="1543"/>
                    </a:lnTo>
                    <a:close/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174;p15"/>
              <p:cNvSpPr/>
              <p:nvPr/>
            </p:nvSpPr>
            <p:spPr>
              <a:xfrm>
                <a:off x="3599776" y="3358556"/>
                <a:ext cx="21" cy="94387"/>
              </a:xfrm>
              <a:custGeom>
                <a:avLst/>
                <a:gdLst/>
                <a:ahLst/>
                <a:cxnLst/>
                <a:rect l="l" t="t" r="r" b="b"/>
                <a:pathLst>
                  <a:path w="1" h="4578" fill="none" extrusionOk="0">
                    <a:moveTo>
                      <a:pt x="1" y="4577"/>
                    </a:moveTo>
                    <a:lnTo>
                      <a:pt x="1" y="1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175;p15"/>
              <p:cNvSpPr/>
              <p:nvPr/>
            </p:nvSpPr>
            <p:spPr>
              <a:xfrm>
                <a:off x="3660288" y="3659056"/>
                <a:ext cx="21" cy="52327"/>
              </a:xfrm>
              <a:custGeom>
                <a:avLst/>
                <a:gdLst/>
                <a:ahLst/>
                <a:cxnLst/>
                <a:rect l="l" t="t" r="r" b="b"/>
                <a:pathLst>
                  <a:path w="1" h="2538" fill="none" extrusionOk="0">
                    <a:moveTo>
                      <a:pt x="0" y="2538"/>
                    </a:moveTo>
                    <a:lnTo>
                      <a:pt x="0" y="1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176;p15"/>
              <p:cNvSpPr/>
              <p:nvPr/>
            </p:nvSpPr>
            <p:spPr>
              <a:xfrm>
                <a:off x="3602333" y="3524197"/>
                <a:ext cx="57976" cy="91810"/>
              </a:xfrm>
              <a:custGeom>
                <a:avLst/>
                <a:gdLst/>
                <a:ahLst/>
                <a:cxnLst/>
                <a:rect l="l" t="t" r="r" b="b"/>
                <a:pathLst>
                  <a:path w="2812" h="4453" fill="none" extrusionOk="0">
                    <a:moveTo>
                      <a:pt x="2811" y="4453"/>
                    </a:moveTo>
                    <a:lnTo>
                      <a:pt x="1" y="3458"/>
                    </a:lnTo>
                    <a:lnTo>
                      <a:pt x="1" y="0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177;p15"/>
              <p:cNvSpPr/>
              <p:nvPr/>
            </p:nvSpPr>
            <p:spPr>
              <a:xfrm>
                <a:off x="457209" y="2634985"/>
                <a:ext cx="509232" cy="862574"/>
              </a:xfrm>
              <a:custGeom>
                <a:avLst/>
                <a:gdLst/>
                <a:ahLst/>
                <a:cxnLst/>
                <a:rect l="l" t="t" r="r" b="b"/>
                <a:pathLst>
                  <a:path w="24699" h="41837" extrusionOk="0">
                    <a:moveTo>
                      <a:pt x="1890" y="1"/>
                    </a:moveTo>
                    <a:lnTo>
                      <a:pt x="1666" y="50"/>
                    </a:lnTo>
                    <a:lnTo>
                      <a:pt x="1467" y="100"/>
                    </a:lnTo>
                    <a:lnTo>
                      <a:pt x="1268" y="175"/>
                    </a:lnTo>
                    <a:lnTo>
                      <a:pt x="1094" y="249"/>
                    </a:lnTo>
                    <a:lnTo>
                      <a:pt x="920" y="349"/>
                    </a:lnTo>
                    <a:lnTo>
                      <a:pt x="746" y="473"/>
                    </a:lnTo>
                    <a:lnTo>
                      <a:pt x="597" y="623"/>
                    </a:lnTo>
                    <a:lnTo>
                      <a:pt x="473" y="772"/>
                    </a:lnTo>
                    <a:lnTo>
                      <a:pt x="348" y="921"/>
                    </a:lnTo>
                    <a:lnTo>
                      <a:pt x="249" y="1095"/>
                    </a:lnTo>
                    <a:lnTo>
                      <a:pt x="149" y="1294"/>
                    </a:lnTo>
                    <a:lnTo>
                      <a:pt x="99" y="1468"/>
                    </a:lnTo>
                    <a:lnTo>
                      <a:pt x="25" y="1692"/>
                    </a:lnTo>
                    <a:lnTo>
                      <a:pt x="0" y="1891"/>
                    </a:lnTo>
                    <a:lnTo>
                      <a:pt x="0" y="2115"/>
                    </a:lnTo>
                    <a:lnTo>
                      <a:pt x="0" y="39722"/>
                    </a:lnTo>
                    <a:lnTo>
                      <a:pt x="0" y="39946"/>
                    </a:lnTo>
                    <a:lnTo>
                      <a:pt x="25" y="40145"/>
                    </a:lnTo>
                    <a:lnTo>
                      <a:pt x="99" y="40369"/>
                    </a:lnTo>
                    <a:lnTo>
                      <a:pt x="149" y="40543"/>
                    </a:lnTo>
                    <a:lnTo>
                      <a:pt x="249" y="40742"/>
                    </a:lnTo>
                    <a:lnTo>
                      <a:pt x="348" y="40916"/>
                    </a:lnTo>
                    <a:lnTo>
                      <a:pt x="473" y="41065"/>
                    </a:lnTo>
                    <a:lnTo>
                      <a:pt x="597" y="41214"/>
                    </a:lnTo>
                    <a:lnTo>
                      <a:pt x="746" y="41364"/>
                    </a:lnTo>
                    <a:lnTo>
                      <a:pt x="920" y="41463"/>
                    </a:lnTo>
                    <a:lnTo>
                      <a:pt x="1094" y="41587"/>
                    </a:lnTo>
                    <a:lnTo>
                      <a:pt x="1268" y="41662"/>
                    </a:lnTo>
                    <a:lnTo>
                      <a:pt x="1467" y="41737"/>
                    </a:lnTo>
                    <a:lnTo>
                      <a:pt x="1666" y="41786"/>
                    </a:lnTo>
                    <a:lnTo>
                      <a:pt x="1890" y="41811"/>
                    </a:lnTo>
                    <a:lnTo>
                      <a:pt x="2089" y="41836"/>
                    </a:lnTo>
                    <a:lnTo>
                      <a:pt x="22609" y="41836"/>
                    </a:lnTo>
                    <a:lnTo>
                      <a:pt x="22808" y="41811"/>
                    </a:lnTo>
                    <a:lnTo>
                      <a:pt x="23032" y="41786"/>
                    </a:lnTo>
                    <a:lnTo>
                      <a:pt x="23231" y="41737"/>
                    </a:lnTo>
                    <a:lnTo>
                      <a:pt x="23430" y="41662"/>
                    </a:lnTo>
                    <a:lnTo>
                      <a:pt x="23604" y="41587"/>
                    </a:lnTo>
                    <a:lnTo>
                      <a:pt x="23778" y="41463"/>
                    </a:lnTo>
                    <a:lnTo>
                      <a:pt x="23927" y="41364"/>
                    </a:lnTo>
                    <a:lnTo>
                      <a:pt x="24076" y="41214"/>
                    </a:lnTo>
                    <a:lnTo>
                      <a:pt x="24226" y="41065"/>
                    </a:lnTo>
                    <a:lnTo>
                      <a:pt x="24350" y="40916"/>
                    </a:lnTo>
                    <a:lnTo>
                      <a:pt x="24449" y="40742"/>
                    </a:lnTo>
                    <a:lnTo>
                      <a:pt x="24549" y="40543"/>
                    </a:lnTo>
                    <a:lnTo>
                      <a:pt x="24599" y="40369"/>
                    </a:lnTo>
                    <a:lnTo>
                      <a:pt x="24673" y="40145"/>
                    </a:lnTo>
                    <a:lnTo>
                      <a:pt x="24698" y="39946"/>
                    </a:lnTo>
                    <a:lnTo>
                      <a:pt x="24698" y="39722"/>
                    </a:lnTo>
                    <a:lnTo>
                      <a:pt x="24698" y="2115"/>
                    </a:lnTo>
                    <a:lnTo>
                      <a:pt x="24698" y="1891"/>
                    </a:lnTo>
                    <a:lnTo>
                      <a:pt x="24673" y="1692"/>
                    </a:lnTo>
                    <a:lnTo>
                      <a:pt x="24599" y="1468"/>
                    </a:lnTo>
                    <a:lnTo>
                      <a:pt x="24549" y="1294"/>
                    </a:lnTo>
                    <a:lnTo>
                      <a:pt x="24449" y="1095"/>
                    </a:lnTo>
                    <a:lnTo>
                      <a:pt x="24350" y="921"/>
                    </a:lnTo>
                    <a:lnTo>
                      <a:pt x="24226" y="772"/>
                    </a:lnTo>
                    <a:lnTo>
                      <a:pt x="24076" y="623"/>
                    </a:lnTo>
                    <a:lnTo>
                      <a:pt x="23927" y="473"/>
                    </a:lnTo>
                    <a:lnTo>
                      <a:pt x="23778" y="349"/>
                    </a:lnTo>
                    <a:lnTo>
                      <a:pt x="23604" y="249"/>
                    </a:lnTo>
                    <a:lnTo>
                      <a:pt x="23430" y="175"/>
                    </a:lnTo>
                    <a:lnTo>
                      <a:pt x="23231" y="100"/>
                    </a:lnTo>
                    <a:lnTo>
                      <a:pt x="23032" y="50"/>
                    </a:lnTo>
                    <a:lnTo>
                      <a:pt x="22808" y="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178;p15"/>
              <p:cNvSpPr/>
              <p:nvPr/>
            </p:nvSpPr>
            <p:spPr>
              <a:xfrm>
                <a:off x="480795" y="2698569"/>
                <a:ext cx="462059" cy="688728"/>
              </a:xfrm>
              <a:custGeom>
                <a:avLst/>
                <a:gdLst/>
                <a:ahLst/>
                <a:cxnLst/>
                <a:rect l="l" t="t" r="r" b="b"/>
                <a:pathLst>
                  <a:path w="22411" h="33405" extrusionOk="0">
                    <a:moveTo>
                      <a:pt x="0" y="1"/>
                    </a:moveTo>
                    <a:lnTo>
                      <a:pt x="0" y="33405"/>
                    </a:lnTo>
                    <a:lnTo>
                      <a:pt x="22410" y="33405"/>
                    </a:lnTo>
                    <a:lnTo>
                      <a:pt x="224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179;p15"/>
              <p:cNvSpPr/>
              <p:nvPr/>
            </p:nvSpPr>
            <p:spPr>
              <a:xfrm>
                <a:off x="480795" y="2698569"/>
                <a:ext cx="12824" cy="688728"/>
              </a:xfrm>
              <a:custGeom>
                <a:avLst/>
                <a:gdLst/>
                <a:ahLst/>
                <a:cxnLst/>
                <a:rect l="l" t="t" r="r" b="b"/>
                <a:pathLst>
                  <a:path w="622" h="33405" extrusionOk="0">
                    <a:moveTo>
                      <a:pt x="0" y="1"/>
                    </a:moveTo>
                    <a:lnTo>
                      <a:pt x="0" y="33405"/>
                    </a:lnTo>
                    <a:lnTo>
                      <a:pt x="622" y="33405"/>
                    </a:lnTo>
                    <a:lnTo>
                      <a:pt x="622" y="1"/>
                    </a:lnTo>
                    <a:close/>
                  </a:path>
                </a:pathLst>
              </a:custGeom>
              <a:solidFill>
                <a:srgbClr val="EDED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180;p15"/>
              <p:cNvSpPr/>
              <p:nvPr/>
            </p:nvSpPr>
            <p:spPr>
              <a:xfrm>
                <a:off x="480795" y="2698569"/>
                <a:ext cx="462059" cy="688728"/>
              </a:xfrm>
              <a:custGeom>
                <a:avLst/>
                <a:gdLst/>
                <a:ahLst/>
                <a:cxnLst/>
                <a:rect l="l" t="t" r="r" b="b"/>
                <a:pathLst>
                  <a:path w="22411" h="33405" extrusionOk="0">
                    <a:moveTo>
                      <a:pt x="0" y="1"/>
                    </a:moveTo>
                    <a:lnTo>
                      <a:pt x="0" y="33405"/>
                    </a:lnTo>
                    <a:lnTo>
                      <a:pt x="22410" y="33405"/>
                    </a:lnTo>
                    <a:lnTo>
                      <a:pt x="22410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181;p15"/>
              <p:cNvSpPr/>
              <p:nvPr/>
            </p:nvSpPr>
            <p:spPr>
              <a:xfrm>
                <a:off x="663858" y="2667292"/>
                <a:ext cx="95913" cy="9773"/>
              </a:xfrm>
              <a:custGeom>
                <a:avLst/>
                <a:gdLst/>
                <a:ahLst/>
                <a:cxnLst/>
                <a:rect l="l" t="t" r="r" b="b"/>
                <a:pathLst>
                  <a:path w="4652" h="474" extrusionOk="0">
                    <a:moveTo>
                      <a:pt x="1" y="1"/>
                    </a:moveTo>
                    <a:lnTo>
                      <a:pt x="1" y="473"/>
                    </a:lnTo>
                    <a:lnTo>
                      <a:pt x="4652" y="473"/>
                    </a:lnTo>
                    <a:lnTo>
                      <a:pt x="4652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182;p15"/>
              <p:cNvSpPr/>
              <p:nvPr/>
            </p:nvSpPr>
            <p:spPr>
              <a:xfrm>
                <a:off x="710515" y="3014470"/>
                <a:ext cx="21" cy="2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DBF1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183;p15"/>
              <p:cNvSpPr/>
              <p:nvPr/>
            </p:nvSpPr>
            <p:spPr>
              <a:xfrm>
                <a:off x="710515" y="3014470"/>
                <a:ext cx="21" cy="2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fill="none" extrusionOk="0">
                    <a:moveTo>
                      <a:pt x="1" y="0"/>
                    </a:moveTo>
                    <a:lnTo>
                      <a:pt x="1" y="0"/>
                    </a:lnTo>
                  </a:path>
                </a:pathLst>
              </a:cu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184;p15"/>
              <p:cNvSpPr/>
              <p:nvPr/>
            </p:nvSpPr>
            <p:spPr>
              <a:xfrm>
                <a:off x="664889" y="3122671"/>
                <a:ext cx="93851" cy="138983"/>
              </a:xfrm>
              <a:custGeom>
                <a:avLst/>
                <a:gdLst/>
                <a:ahLst/>
                <a:cxnLst/>
                <a:rect l="l" t="t" r="r" b="b"/>
                <a:pathLst>
                  <a:path w="4552" h="6741" extrusionOk="0">
                    <a:moveTo>
                      <a:pt x="2264" y="697"/>
                    </a:moveTo>
                    <a:lnTo>
                      <a:pt x="2488" y="722"/>
                    </a:lnTo>
                    <a:lnTo>
                      <a:pt x="2662" y="771"/>
                    </a:lnTo>
                    <a:lnTo>
                      <a:pt x="2836" y="871"/>
                    </a:lnTo>
                    <a:lnTo>
                      <a:pt x="2985" y="995"/>
                    </a:lnTo>
                    <a:lnTo>
                      <a:pt x="3109" y="1145"/>
                    </a:lnTo>
                    <a:lnTo>
                      <a:pt x="3209" y="1294"/>
                    </a:lnTo>
                    <a:lnTo>
                      <a:pt x="3259" y="1493"/>
                    </a:lnTo>
                    <a:lnTo>
                      <a:pt x="3283" y="1692"/>
                    </a:lnTo>
                    <a:lnTo>
                      <a:pt x="3283" y="3234"/>
                    </a:lnTo>
                    <a:lnTo>
                      <a:pt x="1269" y="3234"/>
                    </a:lnTo>
                    <a:lnTo>
                      <a:pt x="1269" y="1692"/>
                    </a:lnTo>
                    <a:lnTo>
                      <a:pt x="1294" y="1493"/>
                    </a:lnTo>
                    <a:lnTo>
                      <a:pt x="1343" y="1294"/>
                    </a:lnTo>
                    <a:lnTo>
                      <a:pt x="1443" y="1145"/>
                    </a:lnTo>
                    <a:lnTo>
                      <a:pt x="1567" y="995"/>
                    </a:lnTo>
                    <a:lnTo>
                      <a:pt x="1716" y="871"/>
                    </a:lnTo>
                    <a:lnTo>
                      <a:pt x="1891" y="771"/>
                    </a:lnTo>
                    <a:lnTo>
                      <a:pt x="2065" y="722"/>
                    </a:lnTo>
                    <a:lnTo>
                      <a:pt x="2264" y="697"/>
                    </a:lnTo>
                    <a:close/>
                    <a:moveTo>
                      <a:pt x="2114" y="0"/>
                    </a:moveTo>
                    <a:lnTo>
                      <a:pt x="1940" y="25"/>
                    </a:lnTo>
                    <a:lnTo>
                      <a:pt x="1766" y="75"/>
                    </a:lnTo>
                    <a:lnTo>
                      <a:pt x="1617" y="125"/>
                    </a:lnTo>
                    <a:lnTo>
                      <a:pt x="1468" y="199"/>
                    </a:lnTo>
                    <a:lnTo>
                      <a:pt x="1319" y="299"/>
                    </a:lnTo>
                    <a:lnTo>
                      <a:pt x="1194" y="398"/>
                    </a:lnTo>
                    <a:lnTo>
                      <a:pt x="1070" y="498"/>
                    </a:lnTo>
                    <a:lnTo>
                      <a:pt x="970" y="622"/>
                    </a:lnTo>
                    <a:lnTo>
                      <a:pt x="871" y="747"/>
                    </a:lnTo>
                    <a:lnTo>
                      <a:pt x="796" y="896"/>
                    </a:lnTo>
                    <a:lnTo>
                      <a:pt x="722" y="1045"/>
                    </a:lnTo>
                    <a:lnTo>
                      <a:pt x="672" y="1194"/>
                    </a:lnTo>
                    <a:lnTo>
                      <a:pt x="622" y="1344"/>
                    </a:lnTo>
                    <a:lnTo>
                      <a:pt x="597" y="1518"/>
                    </a:lnTo>
                    <a:lnTo>
                      <a:pt x="572" y="1692"/>
                    </a:lnTo>
                    <a:lnTo>
                      <a:pt x="572" y="3234"/>
                    </a:lnTo>
                    <a:lnTo>
                      <a:pt x="0" y="3234"/>
                    </a:lnTo>
                    <a:lnTo>
                      <a:pt x="0" y="6741"/>
                    </a:lnTo>
                    <a:lnTo>
                      <a:pt x="4552" y="6741"/>
                    </a:lnTo>
                    <a:lnTo>
                      <a:pt x="4552" y="3234"/>
                    </a:lnTo>
                    <a:lnTo>
                      <a:pt x="3955" y="3234"/>
                    </a:lnTo>
                    <a:lnTo>
                      <a:pt x="3955" y="1692"/>
                    </a:lnTo>
                    <a:lnTo>
                      <a:pt x="3955" y="1518"/>
                    </a:lnTo>
                    <a:lnTo>
                      <a:pt x="3930" y="1344"/>
                    </a:lnTo>
                    <a:lnTo>
                      <a:pt x="3880" y="1194"/>
                    </a:lnTo>
                    <a:lnTo>
                      <a:pt x="3831" y="1045"/>
                    </a:lnTo>
                    <a:lnTo>
                      <a:pt x="3756" y="896"/>
                    </a:lnTo>
                    <a:lnTo>
                      <a:pt x="3681" y="747"/>
                    </a:lnTo>
                    <a:lnTo>
                      <a:pt x="3582" y="622"/>
                    </a:lnTo>
                    <a:lnTo>
                      <a:pt x="3482" y="498"/>
                    </a:lnTo>
                    <a:lnTo>
                      <a:pt x="3358" y="398"/>
                    </a:lnTo>
                    <a:lnTo>
                      <a:pt x="3209" y="299"/>
                    </a:lnTo>
                    <a:lnTo>
                      <a:pt x="3084" y="199"/>
                    </a:lnTo>
                    <a:lnTo>
                      <a:pt x="2935" y="125"/>
                    </a:lnTo>
                    <a:lnTo>
                      <a:pt x="2786" y="75"/>
                    </a:lnTo>
                    <a:lnTo>
                      <a:pt x="2612" y="25"/>
                    </a:lnTo>
                    <a:lnTo>
                      <a:pt x="2438" y="0"/>
                    </a:ln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185;p15"/>
              <p:cNvSpPr/>
              <p:nvPr/>
            </p:nvSpPr>
            <p:spPr>
              <a:xfrm>
                <a:off x="3956576" y="1796038"/>
                <a:ext cx="478986" cy="312829"/>
              </a:xfrm>
              <a:custGeom>
                <a:avLst/>
                <a:gdLst/>
                <a:ahLst/>
                <a:cxnLst/>
                <a:rect l="l" t="t" r="r" b="b"/>
                <a:pathLst>
                  <a:path w="23232" h="15173" extrusionOk="0">
                    <a:moveTo>
                      <a:pt x="1" y="0"/>
                    </a:moveTo>
                    <a:lnTo>
                      <a:pt x="1" y="15173"/>
                    </a:lnTo>
                    <a:lnTo>
                      <a:pt x="23231" y="15173"/>
                    </a:lnTo>
                    <a:lnTo>
                      <a:pt x="23231" y="0"/>
                    </a:lnTo>
                    <a:close/>
                  </a:path>
                </a:pathLst>
              </a:cu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186;p15"/>
              <p:cNvSpPr/>
              <p:nvPr/>
            </p:nvSpPr>
            <p:spPr>
              <a:xfrm>
                <a:off x="3956576" y="1796038"/>
                <a:ext cx="478986" cy="144116"/>
              </a:xfrm>
              <a:custGeom>
                <a:avLst/>
                <a:gdLst/>
                <a:ahLst/>
                <a:cxnLst/>
                <a:rect l="l" t="t" r="r" b="b"/>
                <a:pathLst>
                  <a:path w="23232" h="6990" extrusionOk="0">
                    <a:moveTo>
                      <a:pt x="1" y="0"/>
                    </a:moveTo>
                    <a:lnTo>
                      <a:pt x="11616" y="6990"/>
                    </a:lnTo>
                    <a:lnTo>
                      <a:pt x="2323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187;p15"/>
              <p:cNvSpPr/>
              <p:nvPr/>
            </p:nvSpPr>
            <p:spPr>
              <a:xfrm>
                <a:off x="4100781" y="3340103"/>
                <a:ext cx="241039" cy="227700"/>
              </a:xfrm>
              <a:custGeom>
                <a:avLst/>
                <a:gdLst/>
                <a:ahLst/>
                <a:cxnLst/>
                <a:rect l="l" t="t" r="r" b="b"/>
                <a:pathLst>
                  <a:path w="11691" h="11044" extrusionOk="0">
                    <a:moveTo>
                      <a:pt x="1" y="0"/>
                    </a:moveTo>
                    <a:lnTo>
                      <a:pt x="1" y="11044"/>
                    </a:lnTo>
                    <a:lnTo>
                      <a:pt x="11691" y="11044"/>
                    </a:lnTo>
                    <a:lnTo>
                      <a:pt x="1169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188;p15"/>
              <p:cNvSpPr/>
              <p:nvPr/>
            </p:nvSpPr>
            <p:spPr>
              <a:xfrm>
                <a:off x="4001302" y="3559061"/>
                <a:ext cx="439998" cy="21050"/>
              </a:xfrm>
              <a:custGeom>
                <a:avLst/>
                <a:gdLst/>
                <a:ahLst/>
                <a:cxnLst/>
                <a:rect l="l" t="t" r="r" b="b"/>
                <a:pathLst>
                  <a:path w="21341" h="1021" extrusionOk="0">
                    <a:moveTo>
                      <a:pt x="1" y="1"/>
                    </a:moveTo>
                    <a:lnTo>
                      <a:pt x="1" y="1021"/>
                    </a:lnTo>
                    <a:lnTo>
                      <a:pt x="21341" y="1021"/>
                    </a:lnTo>
                    <a:lnTo>
                      <a:pt x="2134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189;p15"/>
              <p:cNvSpPr/>
              <p:nvPr/>
            </p:nvSpPr>
            <p:spPr>
              <a:xfrm>
                <a:off x="3599776" y="2531918"/>
                <a:ext cx="1243050" cy="830246"/>
              </a:xfrm>
              <a:custGeom>
                <a:avLst/>
                <a:gdLst/>
                <a:ahLst/>
                <a:cxnLst/>
                <a:rect l="l" t="t" r="r" b="b"/>
                <a:pathLst>
                  <a:path w="60291" h="40269" extrusionOk="0">
                    <a:moveTo>
                      <a:pt x="971" y="0"/>
                    </a:moveTo>
                    <a:lnTo>
                      <a:pt x="772" y="25"/>
                    </a:lnTo>
                    <a:lnTo>
                      <a:pt x="597" y="75"/>
                    </a:lnTo>
                    <a:lnTo>
                      <a:pt x="423" y="174"/>
                    </a:lnTo>
                    <a:lnTo>
                      <a:pt x="299" y="274"/>
                    </a:lnTo>
                    <a:lnTo>
                      <a:pt x="175" y="423"/>
                    </a:lnTo>
                    <a:lnTo>
                      <a:pt x="75" y="597"/>
                    </a:lnTo>
                    <a:lnTo>
                      <a:pt x="25" y="771"/>
                    </a:lnTo>
                    <a:lnTo>
                      <a:pt x="1" y="970"/>
                    </a:lnTo>
                    <a:lnTo>
                      <a:pt x="1" y="39299"/>
                    </a:lnTo>
                    <a:lnTo>
                      <a:pt x="25" y="39498"/>
                    </a:lnTo>
                    <a:lnTo>
                      <a:pt x="75" y="39672"/>
                    </a:lnTo>
                    <a:lnTo>
                      <a:pt x="175" y="39846"/>
                    </a:lnTo>
                    <a:lnTo>
                      <a:pt x="299" y="39995"/>
                    </a:lnTo>
                    <a:lnTo>
                      <a:pt x="423" y="40095"/>
                    </a:lnTo>
                    <a:lnTo>
                      <a:pt x="597" y="40194"/>
                    </a:lnTo>
                    <a:lnTo>
                      <a:pt x="772" y="40244"/>
                    </a:lnTo>
                    <a:lnTo>
                      <a:pt x="971" y="40269"/>
                    </a:lnTo>
                    <a:lnTo>
                      <a:pt x="59321" y="40269"/>
                    </a:lnTo>
                    <a:lnTo>
                      <a:pt x="59520" y="40244"/>
                    </a:lnTo>
                    <a:lnTo>
                      <a:pt x="59719" y="40194"/>
                    </a:lnTo>
                    <a:lnTo>
                      <a:pt x="59868" y="40095"/>
                    </a:lnTo>
                    <a:lnTo>
                      <a:pt x="60017" y="39995"/>
                    </a:lnTo>
                    <a:lnTo>
                      <a:pt x="60142" y="39846"/>
                    </a:lnTo>
                    <a:lnTo>
                      <a:pt x="60216" y="39672"/>
                    </a:lnTo>
                    <a:lnTo>
                      <a:pt x="60266" y="39498"/>
                    </a:lnTo>
                    <a:lnTo>
                      <a:pt x="60291" y="39299"/>
                    </a:lnTo>
                    <a:lnTo>
                      <a:pt x="60291" y="970"/>
                    </a:lnTo>
                    <a:lnTo>
                      <a:pt x="60266" y="771"/>
                    </a:lnTo>
                    <a:lnTo>
                      <a:pt x="60216" y="597"/>
                    </a:lnTo>
                    <a:lnTo>
                      <a:pt x="60142" y="423"/>
                    </a:lnTo>
                    <a:lnTo>
                      <a:pt x="60017" y="274"/>
                    </a:lnTo>
                    <a:lnTo>
                      <a:pt x="59868" y="174"/>
                    </a:lnTo>
                    <a:lnTo>
                      <a:pt x="59719" y="75"/>
                    </a:lnTo>
                    <a:lnTo>
                      <a:pt x="59520" y="25"/>
                    </a:lnTo>
                    <a:lnTo>
                      <a:pt x="59321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190;p15"/>
              <p:cNvSpPr/>
              <p:nvPr/>
            </p:nvSpPr>
            <p:spPr>
              <a:xfrm>
                <a:off x="3642331" y="2586781"/>
                <a:ext cx="1157941" cy="664626"/>
              </a:xfrm>
              <a:custGeom>
                <a:avLst/>
                <a:gdLst/>
                <a:ahLst/>
                <a:cxnLst/>
                <a:rect l="l" t="t" r="r" b="b"/>
                <a:pathLst>
                  <a:path w="56163" h="32236" extrusionOk="0">
                    <a:moveTo>
                      <a:pt x="1" y="1"/>
                    </a:moveTo>
                    <a:lnTo>
                      <a:pt x="1" y="32235"/>
                    </a:lnTo>
                    <a:lnTo>
                      <a:pt x="56163" y="32235"/>
                    </a:lnTo>
                    <a:lnTo>
                      <a:pt x="56163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191;p15"/>
              <p:cNvSpPr/>
              <p:nvPr/>
            </p:nvSpPr>
            <p:spPr>
              <a:xfrm>
                <a:off x="3642331" y="2649871"/>
                <a:ext cx="1157941" cy="62574"/>
              </a:xfrm>
              <a:custGeom>
                <a:avLst/>
                <a:gdLst/>
                <a:ahLst/>
                <a:cxnLst/>
                <a:rect l="l" t="t" r="r" b="b"/>
                <a:pathLst>
                  <a:path w="56163" h="3035" extrusionOk="0">
                    <a:moveTo>
                      <a:pt x="1" y="0"/>
                    </a:moveTo>
                    <a:lnTo>
                      <a:pt x="1" y="3034"/>
                    </a:lnTo>
                    <a:lnTo>
                      <a:pt x="56163" y="3034"/>
                    </a:lnTo>
                    <a:lnTo>
                      <a:pt x="56163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192;p15"/>
              <p:cNvSpPr/>
              <p:nvPr/>
            </p:nvSpPr>
            <p:spPr>
              <a:xfrm>
                <a:off x="3642331" y="3130877"/>
                <a:ext cx="1157941" cy="16948"/>
              </a:xfrm>
              <a:custGeom>
                <a:avLst/>
                <a:gdLst/>
                <a:ahLst/>
                <a:cxnLst/>
                <a:rect l="l" t="t" r="r" b="b"/>
                <a:pathLst>
                  <a:path w="56163" h="822" extrusionOk="0">
                    <a:moveTo>
                      <a:pt x="1" y="0"/>
                    </a:moveTo>
                    <a:lnTo>
                      <a:pt x="1" y="821"/>
                    </a:lnTo>
                    <a:lnTo>
                      <a:pt x="56163" y="821"/>
                    </a:lnTo>
                    <a:lnTo>
                      <a:pt x="56163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193;p15"/>
              <p:cNvSpPr/>
              <p:nvPr/>
            </p:nvSpPr>
            <p:spPr>
              <a:xfrm>
                <a:off x="3642331" y="3186771"/>
                <a:ext cx="1157941" cy="16432"/>
              </a:xfrm>
              <a:custGeom>
                <a:avLst/>
                <a:gdLst/>
                <a:ahLst/>
                <a:cxnLst/>
                <a:rect l="l" t="t" r="r" b="b"/>
                <a:pathLst>
                  <a:path w="56163" h="797" extrusionOk="0">
                    <a:moveTo>
                      <a:pt x="1" y="0"/>
                    </a:moveTo>
                    <a:lnTo>
                      <a:pt x="1" y="796"/>
                    </a:lnTo>
                    <a:lnTo>
                      <a:pt x="56163" y="796"/>
                    </a:lnTo>
                    <a:lnTo>
                      <a:pt x="56163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194;p15"/>
              <p:cNvSpPr/>
              <p:nvPr/>
            </p:nvSpPr>
            <p:spPr>
              <a:xfrm>
                <a:off x="3711564" y="2784214"/>
                <a:ext cx="389238" cy="293346"/>
              </a:xfrm>
              <a:custGeom>
                <a:avLst/>
                <a:gdLst/>
                <a:ahLst/>
                <a:cxnLst/>
                <a:rect l="l" t="t" r="r" b="b"/>
                <a:pathLst>
                  <a:path w="18879" h="14228" extrusionOk="0">
                    <a:moveTo>
                      <a:pt x="1" y="1"/>
                    </a:moveTo>
                    <a:lnTo>
                      <a:pt x="1" y="14228"/>
                    </a:lnTo>
                    <a:lnTo>
                      <a:pt x="18879" y="14228"/>
                    </a:lnTo>
                    <a:lnTo>
                      <a:pt x="18879" y="1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195;p15"/>
              <p:cNvSpPr/>
              <p:nvPr/>
            </p:nvSpPr>
            <p:spPr>
              <a:xfrm>
                <a:off x="4189498" y="2784214"/>
                <a:ext cx="540014" cy="11298"/>
              </a:xfrm>
              <a:custGeom>
                <a:avLst/>
                <a:gdLst/>
                <a:ahLst/>
                <a:cxnLst/>
                <a:rect l="l" t="t" r="r" b="b"/>
                <a:pathLst>
                  <a:path w="26192" h="548" extrusionOk="0">
                    <a:moveTo>
                      <a:pt x="1" y="1"/>
                    </a:moveTo>
                    <a:lnTo>
                      <a:pt x="1" y="548"/>
                    </a:lnTo>
                    <a:lnTo>
                      <a:pt x="26191" y="548"/>
                    </a:lnTo>
                    <a:lnTo>
                      <a:pt x="26191" y="1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196;p15"/>
              <p:cNvSpPr/>
              <p:nvPr/>
            </p:nvSpPr>
            <p:spPr>
              <a:xfrm>
                <a:off x="4189498" y="2823181"/>
                <a:ext cx="540014" cy="11319"/>
              </a:xfrm>
              <a:custGeom>
                <a:avLst/>
                <a:gdLst/>
                <a:ahLst/>
                <a:cxnLst/>
                <a:rect l="l" t="t" r="r" b="b"/>
                <a:pathLst>
                  <a:path w="26192" h="549" extrusionOk="0">
                    <a:moveTo>
                      <a:pt x="1" y="1"/>
                    </a:moveTo>
                    <a:lnTo>
                      <a:pt x="1" y="548"/>
                    </a:lnTo>
                    <a:lnTo>
                      <a:pt x="26191" y="548"/>
                    </a:lnTo>
                    <a:lnTo>
                      <a:pt x="26191" y="1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197;p15"/>
              <p:cNvSpPr/>
              <p:nvPr/>
            </p:nvSpPr>
            <p:spPr>
              <a:xfrm>
                <a:off x="4189498" y="2862169"/>
                <a:ext cx="361548" cy="11298"/>
              </a:xfrm>
              <a:custGeom>
                <a:avLst/>
                <a:gdLst/>
                <a:ahLst/>
                <a:cxnLst/>
                <a:rect l="l" t="t" r="r" b="b"/>
                <a:pathLst>
                  <a:path w="17536" h="548" extrusionOk="0">
                    <a:moveTo>
                      <a:pt x="1" y="0"/>
                    </a:moveTo>
                    <a:lnTo>
                      <a:pt x="1" y="547"/>
                    </a:lnTo>
                    <a:lnTo>
                      <a:pt x="17536" y="547"/>
                    </a:lnTo>
                    <a:lnTo>
                      <a:pt x="17536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198;p15"/>
              <p:cNvSpPr/>
              <p:nvPr/>
            </p:nvSpPr>
            <p:spPr>
              <a:xfrm>
                <a:off x="4189498" y="2901136"/>
                <a:ext cx="361548" cy="11298"/>
              </a:xfrm>
              <a:custGeom>
                <a:avLst/>
                <a:gdLst/>
                <a:ahLst/>
                <a:cxnLst/>
                <a:rect l="l" t="t" r="r" b="b"/>
                <a:pathLst>
                  <a:path w="17536" h="548" extrusionOk="0">
                    <a:moveTo>
                      <a:pt x="1" y="1"/>
                    </a:moveTo>
                    <a:lnTo>
                      <a:pt x="1" y="548"/>
                    </a:lnTo>
                    <a:lnTo>
                      <a:pt x="17536" y="548"/>
                    </a:lnTo>
                    <a:lnTo>
                      <a:pt x="17536" y="1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199;p15"/>
              <p:cNvSpPr/>
              <p:nvPr/>
            </p:nvSpPr>
            <p:spPr>
              <a:xfrm>
                <a:off x="4189498" y="2940103"/>
                <a:ext cx="361548" cy="11319"/>
              </a:xfrm>
              <a:custGeom>
                <a:avLst/>
                <a:gdLst/>
                <a:ahLst/>
                <a:cxnLst/>
                <a:rect l="l" t="t" r="r" b="b"/>
                <a:pathLst>
                  <a:path w="17536" h="549" extrusionOk="0">
                    <a:moveTo>
                      <a:pt x="1" y="1"/>
                    </a:moveTo>
                    <a:lnTo>
                      <a:pt x="1" y="548"/>
                    </a:lnTo>
                    <a:lnTo>
                      <a:pt x="17536" y="548"/>
                    </a:lnTo>
                    <a:lnTo>
                      <a:pt x="17536" y="1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00;p15"/>
              <p:cNvSpPr/>
              <p:nvPr/>
            </p:nvSpPr>
            <p:spPr>
              <a:xfrm>
                <a:off x="4616672" y="2862169"/>
                <a:ext cx="112840" cy="11298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548" extrusionOk="0">
                    <a:moveTo>
                      <a:pt x="0" y="0"/>
                    </a:moveTo>
                    <a:lnTo>
                      <a:pt x="0" y="547"/>
                    </a:lnTo>
                    <a:lnTo>
                      <a:pt x="5472" y="547"/>
                    </a:lnTo>
                    <a:lnTo>
                      <a:pt x="5472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01;p15"/>
              <p:cNvSpPr/>
              <p:nvPr/>
            </p:nvSpPr>
            <p:spPr>
              <a:xfrm>
                <a:off x="4616672" y="2901136"/>
                <a:ext cx="112840" cy="11298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548" extrusionOk="0">
                    <a:moveTo>
                      <a:pt x="0" y="1"/>
                    </a:moveTo>
                    <a:lnTo>
                      <a:pt x="0" y="548"/>
                    </a:lnTo>
                    <a:lnTo>
                      <a:pt x="5472" y="548"/>
                    </a:lnTo>
                    <a:lnTo>
                      <a:pt x="5472" y="1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02;p15"/>
              <p:cNvSpPr/>
              <p:nvPr/>
            </p:nvSpPr>
            <p:spPr>
              <a:xfrm>
                <a:off x="4616672" y="2940103"/>
                <a:ext cx="112840" cy="11319"/>
              </a:xfrm>
              <a:custGeom>
                <a:avLst/>
                <a:gdLst/>
                <a:ahLst/>
                <a:cxnLst/>
                <a:rect l="l" t="t" r="r" b="b"/>
                <a:pathLst>
                  <a:path w="5473" h="549" extrusionOk="0">
                    <a:moveTo>
                      <a:pt x="0" y="1"/>
                    </a:moveTo>
                    <a:lnTo>
                      <a:pt x="0" y="548"/>
                    </a:lnTo>
                    <a:lnTo>
                      <a:pt x="5472" y="548"/>
                    </a:lnTo>
                    <a:lnTo>
                      <a:pt x="5472" y="1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03;p15"/>
              <p:cNvSpPr/>
              <p:nvPr/>
            </p:nvSpPr>
            <p:spPr>
              <a:xfrm>
                <a:off x="4189498" y="2979091"/>
                <a:ext cx="540014" cy="11298"/>
              </a:xfrm>
              <a:custGeom>
                <a:avLst/>
                <a:gdLst/>
                <a:ahLst/>
                <a:cxnLst/>
                <a:rect l="l" t="t" r="r" b="b"/>
                <a:pathLst>
                  <a:path w="26192" h="548" extrusionOk="0">
                    <a:moveTo>
                      <a:pt x="1" y="0"/>
                    </a:moveTo>
                    <a:lnTo>
                      <a:pt x="1" y="547"/>
                    </a:lnTo>
                    <a:lnTo>
                      <a:pt x="26191" y="547"/>
                    </a:lnTo>
                    <a:lnTo>
                      <a:pt x="26191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04;p15"/>
              <p:cNvSpPr/>
              <p:nvPr/>
            </p:nvSpPr>
            <p:spPr>
              <a:xfrm>
                <a:off x="4189498" y="3018058"/>
                <a:ext cx="427195" cy="10783"/>
              </a:xfrm>
              <a:custGeom>
                <a:avLst/>
                <a:gdLst/>
                <a:ahLst/>
                <a:cxnLst/>
                <a:rect l="l" t="t" r="r" b="b"/>
                <a:pathLst>
                  <a:path w="20720" h="523" extrusionOk="0">
                    <a:moveTo>
                      <a:pt x="1" y="0"/>
                    </a:moveTo>
                    <a:lnTo>
                      <a:pt x="1" y="523"/>
                    </a:lnTo>
                    <a:lnTo>
                      <a:pt x="20719" y="523"/>
                    </a:lnTo>
                    <a:lnTo>
                      <a:pt x="20719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05;p15"/>
              <p:cNvSpPr/>
              <p:nvPr/>
            </p:nvSpPr>
            <p:spPr>
              <a:xfrm>
                <a:off x="4189498" y="3066262"/>
                <a:ext cx="427195" cy="11298"/>
              </a:xfrm>
              <a:custGeom>
                <a:avLst/>
                <a:gdLst/>
                <a:ahLst/>
                <a:cxnLst/>
                <a:rect l="l" t="t" r="r" b="b"/>
                <a:pathLst>
                  <a:path w="20720" h="548" extrusionOk="0">
                    <a:moveTo>
                      <a:pt x="1" y="0"/>
                    </a:moveTo>
                    <a:lnTo>
                      <a:pt x="1" y="548"/>
                    </a:lnTo>
                    <a:lnTo>
                      <a:pt x="20719" y="548"/>
                    </a:lnTo>
                    <a:lnTo>
                      <a:pt x="20719" y="0"/>
                    </a:lnTo>
                    <a:close/>
                  </a:path>
                </a:pathLst>
              </a:custGeom>
              <a:solidFill>
                <a:srgbClr val="D1D1D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06;p15"/>
              <p:cNvSpPr/>
              <p:nvPr/>
            </p:nvSpPr>
            <p:spPr>
              <a:xfrm>
                <a:off x="1268961" y="2030913"/>
                <a:ext cx="410268" cy="256935"/>
              </a:xfrm>
              <a:custGeom>
                <a:avLst/>
                <a:gdLst/>
                <a:ahLst/>
                <a:cxnLst/>
                <a:rect l="l" t="t" r="r" b="b"/>
                <a:pathLst>
                  <a:path w="19899" h="12462" extrusionOk="0">
                    <a:moveTo>
                      <a:pt x="1" y="0"/>
                    </a:moveTo>
                    <a:lnTo>
                      <a:pt x="1" y="12461"/>
                    </a:lnTo>
                    <a:lnTo>
                      <a:pt x="19899" y="12461"/>
                    </a:lnTo>
                    <a:lnTo>
                      <a:pt x="19899" y="0"/>
                    </a:lnTo>
                    <a:close/>
                  </a:path>
                </a:pathLst>
              </a:cu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07;p15"/>
              <p:cNvSpPr/>
              <p:nvPr/>
            </p:nvSpPr>
            <p:spPr>
              <a:xfrm>
                <a:off x="1299743" y="2243211"/>
                <a:ext cx="121045" cy="153848"/>
              </a:xfrm>
              <a:custGeom>
                <a:avLst/>
                <a:gdLst/>
                <a:ahLst/>
                <a:cxnLst/>
                <a:rect l="l" t="t" r="r" b="b"/>
                <a:pathLst>
                  <a:path w="5871" h="7462" extrusionOk="0">
                    <a:moveTo>
                      <a:pt x="5870" y="0"/>
                    </a:moveTo>
                    <a:lnTo>
                      <a:pt x="0" y="722"/>
                    </a:lnTo>
                    <a:lnTo>
                      <a:pt x="0" y="7462"/>
                    </a:lnTo>
                    <a:lnTo>
                      <a:pt x="5870" y="0"/>
                    </a:lnTo>
                    <a:close/>
                  </a:path>
                </a:pathLst>
              </a:cu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08;p15"/>
              <p:cNvSpPr/>
              <p:nvPr/>
            </p:nvSpPr>
            <p:spPr>
              <a:xfrm>
                <a:off x="1400253" y="2070395"/>
                <a:ext cx="226669" cy="15917"/>
              </a:xfrm>
              <a:custGeom>
                <a:avLst/>
                <a:gdLst/>
                <a:ahLst/>
                <a:cxnLst/>
                <a:rect l="l" t="t" r="r" b="b"/>
                <a:pathLst>
                  <a:path w="10994" h="772" extrusionOk="0">
                    <a:moveTo>
                      <a:pt x="0" y="0"/>
                    </a:moveTo>
                    <a:lnTo>
                      <a:pt x="0" y="771"/>
                    </a:lnTo>
                    <a:lnTo>
                      <a:pt x="10994" y="771"/>
                    </a:lnTo>
                    <a:lnTo>
                      <a:pt x="1099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09;p15"/>
              <p:cNvSpPr/>
              <p:nvPr/>
            </p:nvSpPr>
            <p:spPr>
              <a:xfrm>
                <a:off x="1517670" y="2121155"/>
                <a:ext cx="109252" cy="15917"/>
              </a:xfrm>
              <a:custGeom>
                <a:avLst/>
                <a:gdLst/>
                <a:ahLst/>
                <a:cxnLst/>
                <a:rect l="l" t="t" r="r" b="b"/>
                <a:pathLst>
                  <a:path w="5299" h="772" extrusionOk="0">
                    <a:moveTo>
                      <a:pt x="1" y="1"/>
                    </a:moveTo>
                    <a:lnTo>
                      <a:pt x="1" y="772"/>
                    </a:lnTo>
                    <a:lnTo>
                      <a:pt x="5299" y="772"/>
                    </a:lnTo>
                    <a:lnTo>
                      <a:pt x="529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10;p15"/>
              <p:cNvSpPr/>
              <p:nvPr/>
            </p:nvSpPr>
            <p:spPr>
              <a:xfrm>
                <a:off x="1517670" y="2172431"/>
                <a:ext cx="109252" cy="15917"/>
              </a:xfrm>
              <a:custGeom>
                <a:avLst/>
                <a:gdLst/>
                <a:ahLst/>
                <a:cxnLst/>
                <a:rect l="l" t="t" r="r" b="b"/>
                <a:pathLst>
                  <a:path w="5299" h="772" extrusionOk="0">
                    <a:moveTo>
                      <a:pt x="1" y="1"/>
                    </a:moveTo>
                    <a:lnTo>
                      <a:pt x="1" y="772"/>
                    </a:lnTo>
                    <a:lnTo>
                      <a:pt x="5299" y="772"/>
                    </a:lnTo>
                    <a:lnTo>
                      <a:pt x="5299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11;p15"/>
              <p:cNvSpPr/>
              <p:nvPr/>
            </p:nvSpPr>
            <p:spPr>
              <a:xfrm>
                <a:off x="1400253" y="2223212"/>
                <a:ext cx="226669" cy="15917"/>
              </a:xfrm>
              <a:custGeom>
                <a:avLst/>
                <a:gdLst/>
                <a:ahLst/>
                <a:cxnLst/>
                <a:rect l="l" t="t" r="r" b="b"/>
                <a:pathLst>
                  <a:path w="10994" h="772" extrusionOk="0">
                    <a:moveTo>
                      <a:pt x="0" y="0"/>
                    </a:moveTo>
                    <a:lnTo>
                      <a:pt x="0" y="771"/>
                    </a:lnTo>
                    <a:lnTo>
                      <a:pt x="10994" y="771"/>
                    </a:lnTo>
                    <a:lnTo>
                      <a:pt x="10994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12;p15"/>
              <p:cNvSpPr/>
              <p:nvPr/>
            </p:nvSpPr>
            <p:spPr>
              <a:xfrm>
                <a:off x="997696" y="1942196"/>
                <a:ext cx="478470" cy="299490"/>
              </a:xfrm>
              <a:custGeom>
                <a:avLst/>
                <a:gdLst/>
                <a:ahLst/>
                <a:cxnLst/>
                <a:rect l="l" t="t" r="r" b="b"/>
                <a:pathLst>
                  <a:path w="23207" h="14526" extrusionOk="0">
                    <a:moveTo>
                      <a:pt x="0" y="0"/>
                    </a:moveTo>
                    <a:lnTo>
                      <a:pt x="0" y="14526"/>
                    </a:lnTo>
                    <a:lnTo>
                      <a:pt x="23206" y="14526"/>
                    </a:lnTo>
                    <a:lnTo>
                      <a:pt x="23206" y="0"/>
                    </a:lnTo>
                    <a:close/>
                  </a:path>
                </a:pathLst>
              </a:custGeom>
              <a:solidFill>
                <a:schemeClr val="bg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13;p15"/>
              <p:cNvSpPr/>
              <p:nvPr/>
            </p:nvSpPr>
            <p:spPr>
              <a:xfrm>
                <a:off x="1033591" y="2189358"/>
                <a:ext cx="141560" cy="179496"/>
              </a:xfrm>
              <a:custGeom>
                <a:avLst/>
                <a:gdLst/>
                <a:ahLst/>
                <a:cxnLst/>
                <a:rect l="l" t="t" r="r" b="b"/>
                <a:pathLst>
                  <a:path w="6866" h="8706" extrusionOk="0">
                    <a:moveTo>
                      <a:pt x="6865" y="1"/>
                    </a:moveTo>
                    <a:lnTo>
                      <a:pt x="0" y="821"/>
                    </a:lnTo>
                    <a:lnTo>
                      <a:pt x="0" y="8706"/>
                    </a:lnTo>
                    <a:lnTo>
                      <a:pt x="6865" y="1"/>
                    </a:lnTo>
                    <a:close/>
                  </a:path>
                </a:pathLst>
              </a:custGeom>
              <a:solidFill>
                <a:schemeClr val="bg1">
                  <a:lumMod val="40000"/>
                  <a:lumOff val="6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14;p15"/>
              <p:cNvSpPr/>
              <p:nvPr/>
            </p:nvSpPr>
            <p:spPr>
              <a:xfrm>
                <a:off x="1058724" y="1987822"/>
                <a:ext cx="356415" cy="18494"/>
              </a:xfrm>
              <a:custGeom>
                <a:avLst/>
                <a:gdLst/>
                <a:ahLst/>
                <a:cxnLst/>
                <a:rect l="l" t="t" r="r" b="b"/>
                <a:pathLst>
                  <a:path w="17287" h="897" extrusionOk="0">
                    <a:moveTo>
                      <a:pt x="0" y="1"/>
                    </a:moveTo>
                    <a:lnTo>
                      <a:pt x="0" y="896"/>
                    </a:lnTo>
                    <a:lnTo>
                      <a:pt x="17286" y="896"/>
                    </a:lnTo>
                    <a:lnTo>
                      <a:pt x="17286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15;p15"/>
              <p:cNvSpPr/>
              <p:nvPr/>
            </p:nvSpPr>
            <p:spPr>
              <a:xfrm>
                <a:off x="1243333" y="2047304"/>
                <a:ext cx="171806" cy="18494"/>
              </a:xfrm>
              <a:custGeom>
                <a:avLst/>
                <a:gdLst/>
                <a:ahLst/>
                <a:cxnLst/>
                <a:rect l="l" t="t" r="r" b="b"/>
                <a:pathLst>
                  <a:path w="8333" h="897" extrusionOk="0">
                    <a:moveTo>
                      <a:pt x="0" y="1"/>
                    </a:moveTo>
                    <a:lnTo>
                      <a:pt x="0" y="896"/>
                    </a:lnTo>
                    <a:lnTo>
                      <a:pt x="8332" y="896"/>
                    </a:lnTo>
                    <a:lnTo>
                      <a:pt x="833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16;p15"/>
              <p:cNvSpPr/>
              <p:nvPr/>
            </p:nvSpPr>
            <p:spPr>
              <a:xfrm>
                <a:off x="1243333" y="2106290"/>
                <a:ext cx="171806" cy="18989"/>
              </a:xfrm>
              <a:custGeom>
                <a:avLst/>
                <a:gdLst/>
                <a:ahLst/>
                <a:cxnLst/>
                <a:rect l="l" t="t" r="r" b="b"/>
                <a:pathLst>
                  <a:path w="8333" h="921" extrusionOk="0">
                    <a:moveTo>
                      <a:pt x="0" y="0"/>
                    </a:moveTo>
                    <a:lnTo>
                      <a:pt x="0" y="921"/>
                    </a:lnTo>
                    <a:lnTo>
                      <a:pt x="8332" y="921"/>
                    </a:lnTo>
                    <a:lnTo>
                      <a:pt x="833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17;p15"/>
              <p:cNvSpPr/>
              <p:nvPr/>
            </p:nvSpPr>
            <p:spPr>
              <a:xfrm>
                <a:off x="1058724" y="2047304"/>
                <a:ext cx="134880" cy="18494"/>
              </a:xfrm>
              <a:custGeom>
                <a:avLst/>
                <a:gdLst/>
                <a:ahLst/>
                <a:cxnLst/>
                <a:rect l="l" t="t" r="r" b="b"/>
                <a:pathLst>
                  <a:path w="6542" h="897" extrusionOk="0">
                    <a:moveTo>
                      <a:pt x="0" y="1"/>
                    </a:moveTo>
                    <a:lnTo>
                      <a:pt x="0" y="896"/>
                    </a:lnTo>
                    <a:lnTo>
                      <a:pt x="6542" y="896"/>
                    </a:lnTo>
                    <a:lnTo>
                      <a:pt x="6542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18;p15"/>
              <p:cNvSpPr/>
              <p:nvPr/>
            </p:nvSpPr>
            <p:spPr>
              <a:xfrm>
                <a:off x="1058724" y="2106290"/>
                <a:ext cx="134880" cy="18989"/>
              </a:xfrm>
              <a:custGeom>
                <a:avLst/>
                <a:gdLst/>
                <a:ahLst/>
                <a:cxnLst/>
                <a:rect l="l" t="t" r="r" b="b"/>
                <a:pathLst>
                  <a:path w="6542" h="921" extrusionOk="0">
                    <a:moveTo>
                      <a:pt x="0" y="0"/>
                    </a:moveTo>
                    <a:lnTo>
                      <a:pt x="0" y="921"/>
                    </a:lnTo>
                    <a:lnTo>
                      <a:pt x="6542" y="921"/>
                    </a:lnTo>
                    <a:lnTo>
                      <a:pt x="6542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19;p15"/>
              <p:cNvSpPr/>
              <p:nvPr/>
            </p:nvSpPr>
            <p:spPr>
              <a:xfrm>
                <a:off x="1058724" y="2165772"/>
                <a:ext cx="356415" cy="18473"/>
              </a:xfrm>
              <a:custGeom>
                <a:avLst/>
                <a:gdLst/>
                <a:ahLst/>
                <a:cxnLst/>
                <a:rect l="l" t="t" r="r" b="b"/>
                <a:pathLst>
                  <a:path w="17287" h="896" extrusionOk="0">
                    <a:moveTo>
                      <a:pt x="0" y="0"/>
                    </a:moveTo>
                    <a:lnTo>
                      <a:pt x="0" y="896"/>
                    </a:lnTo>
                    <a:lnTo>
                      <a:pt x="17286" y="896"/>
                    </a:lnTo>
                    <a:lnTo>
                      <a:pt x="17286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20;p15"/>
              <p:cNvSpPr/>
              <p:nvPr/>
            </p:nvSpPr>
            <p:spPr>
              <a:xfrm>
                <a:off x="1506392" y="2733969"/>
                <a:ext cx="62595" cy="62574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3035" fill="none" extrusionOk="0">
                    <a:moveTo>
                      <a:pt x="1" y="1517"/>
                    </a:moveTo>
                    <a:lnTo>
                      <a:pt x="1" y="1517"/>
                    </a:lnTo>
                    <a:lnTo>
                      <a:pt x="1" y="1368"/>
                    </a:lnTo>
                    <a:lnTo>
                      <a:pt x="26" y="1219"/>
                    </a:lnTo>
                    <a:lnTo>
                      <a:pt x="50" y="1070"/>
                    </a:lnTo>
                    <a:lnTo>
                      <a:pt x="100" y="920"/>
                    </a:lnTo>
                    <a:lnTo>
                      <a:pt x="249" y="672"/>
                    </a:lnTo>
                    <a:lnTo>
                      <a:pt x="448" y="448"/>
                    </a:lnTo>
                    <a:lnTo>
                      <a:pt x="672" y="249"/>
                    </a:lnTo>
                    <a:lnTo>
                      <a:pt x="921" y="100"/>
                    </a:lnTo>
                    <a:lnTo>
                      <a:pt x="1070" y="50"/>
                    </a:lnTo>
                    <a:lnTo>
                      <a:pt x="1219" y="25"/>
                    </a:lnTo>
                    <a:lnTo>
                      <a:pt x="1369" y="0"/>
                    </a:lnTo>
                    <a:lnTo>
                      <a:pt x="1518" y="0"/>
                    </a:lnTo>
                    <a:lnTo>
                      <a:pt x="1518" y="0"/>
                    </a:lnTo>
                    <a:lnTo>
                      <a:pt x="1667" y="0"/>
                    </a:lnTo>
                    <a:lnTo>
                      <a:pt x="1816" y="25"/>
                    </a:lnTo>
                    <a:lnTo>
                      <a:pt x="1966" y="50"/>
                    </a:lnTo>
                    <a:lnTo>
                      <a:pt x="2115" y="100"/>
                    </a:lnTo>
                    <a:lnTo>
                      <a:pt x="2364" y="249"/>
                    </a:lnTo>
                    <a:lnTo>
                      <a:pt x="2587" y="448"/>
                    </a:lnTo>
                    <a:lnTo>
                      <a:pt x="2786" y="672"/>
                    </a:lnTo>
                    <a:lnTo>
                      <a:pt x="2936" y="920"/>
                    </a:lnTo>
                    <a:lnTo>
                      <a:pt x="2985" y="1070"/>
                    </a:lnTo>
                    <a:lnTo>
                      <a:pt x="3010" y="1219"/>
                    </a:lnTo>
                    <a:lnTo>
                      <a:pt x="3035" y="1368"/>
                    </a:lnTo>
                    <a:lnTo>
                      <a:pt x="3035" y="1517"/>
                    </a:lnTo>
                    <a:lnTo>
                      <a:pt x="3035" y="1517"/>
                    </a:lnTo>
                    <a:lnTo>
                      <a:pt x="3035" y="1667"/>
                    </a:lnTo>
                    <a:lnTo>
                      <a:pt x="3010" y="1816"/>
                    </a:lnTo>
                    <a:lnTo>
                      <a:pt x="2985" y="1965"/>
                    </a:lnTo>
                    <a:lnTo>
                      <a:pt x="2936" y="2114"/>
                    </a:lnTo>
                    <a:lnTo>
                      <a:pt x="2786" y="2363"/>
                    </a:lnTo>
                    <a:lnTo>
                      <a:pt x="2587" y="2587"/>
                    </a:lnTo>
                    <a:lnTo>
                      <a:pt x="2364" y="2786"/>
                    </a:lnTo>
                    <a:lnTo>
                      <a:pt x="2115" y="2910"/>
                    </a:lnTo>
                    <a:lnTo>
                      <a:pt x="1966" y="2985"/>
                    </a:lnTo>
                    <a:lnTo>
                      <a:pt x="1816" y="3010"/>
                    </a:lnTo>
                    <a:lnTo>
                      <a:pt x="1667" y="3035"/>
                    </a:lnTo>
                    <a:lnTo>
                      <a:pt x="1518" y="3035"/>
                    </a:lnTo>
                    <a:lnTo>
                      <a:pt x="1518" y="3035"/>
                    </a:lnTo>
                    <a:lnTo>
                      <a:pt x="1369" y="3035"/>
                    </a:lnTo>
                    <a:lnTo>
                      <a:pt x="1219" y="3010"/>
                    </a:lnTo>
                    <a:lnTo>
                      <a:pt x="1070" y="2985"/>
                    </a:lnTo>
                    <a:lnTo>
                      <a:pt x="921" y="2910"/>
                    </a:lnTo>
                    <a:lnTo>
                      <a:pt x="672" y="2786"/>
                    </a:lnTo>
                    <a:lnTo>
                      <a:pt x="448" y="2587"/>
                    </a:lnTo>
                    <a:lnTo>
                      <a:pt x="249" y="2363"/>
                    </a:lnTo>
                    <a:lnTo>
                      <a:pt x="100" y="2114"/>
                    </a:lnTo>
                    <a:lnTo>
                      <a:pt x="50" y="1965"/>
                    </a:lnTo>
                    <a:lnTo>
                      <a:pt x="26" y="1816"/>
                    </a:lnTo>
                    <a:lnTo>
                      <a:pt x="1" y="1667"/>
                    </a:lnTo>
                    <a:lnTo>
                      <a:pt x="1" y="1517"/>
                    </a:lnTo>
                    <a:lnTo>
                      <a:pt x="1" y="1517"/>
                    </a:lnTo>
                    <a:close/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21;p15"/>
              <p:cNvSpPr/>
              <p:nvPr/>
            </p:nvSpPr>
            <p:spPr>
              <a:xfrm>
                <a:off x="1411015" y="2328341"/>
                <a:ext cx="126674" cy="405649"/>
              </a:xfrm>
              <a:custGeom>
                <a:avLst/>
                <a:gdLst/>
                <a:ahLst/>
                <a:cxnLst/>
                <a:rect l="l" t="t" r="r" b="b"/>
                <a:pathLst>
                  <a:path w="6144" h="19675" fill="none" extrusionOk="0">
                    <a:moveTo>
                      <a:pt x="0" y="0"/>
                    </a:moveTo>
                    <a:lnTo>
                      <a:pt x="0" y="8482"/>
                    </a:lnTo>
                    <a:lnTo>
                      <a:pt x="6144" y="11615"/>
                    </a:lnTo>
                    <a:lnTo>
                      <a:pt x="6144" y="19674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22;p15"/>
              <p:cNvSpPr/>
              <p:nvPr/>
            </p:nvSpPr>
            <p:spPr>
              <a:xfrm>
                <a:off x="1466909" y="2287827"/>
                <a:ext cx="46183" cy="387691"/>
              </a:xfrm>
              <a:custGeom>
                <a:avLst/>
                <a:gdLst/>
                <a:ahLst/>
                <a:cxnLst/>
                <a:rect l="l" t="t" r="r" b="b"/>
                <a:pathLst>
                  <a:path w="2240" h="18804" fill="none" extrusionOk="0">
                    <a:moveTo>
                      <a:pt x="1" y="18804"/>
                    </a:moveTo>
                    <a:lnTo>
                      <a:pt x="1" y="8929"/>
                    </a:lnTo>
                    <a:lnTo>
                      <a:pt x="2239" y="7512"/>
                    </a:lnTo>
                    <a:lnTo>
                      <a:pt x="2239" y="0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23;p15"/>
              <p:cNvSpPr/>
              <p:nvPr/>
            </p:nvSpPr>
            <p:spPr>
              <a:xfrm>
                <a:off x="1466909" y="2749350"/>
                <a:ext cx="21" cy="157456"/>
              </a:xfrm>
              <a:custGeom>
                <a:avLst/>
                <a:gdLst/>
                <a:ahLst/>
                <a:cxnLst/>
                <a:rect l="l" t="t" r="r" b="b"/>
                <a:pathLst>
                  <a:path w="1" h="7637" fill="none" extrusionOk="0">
                    <a:moveTo>
                      <a:pt x="1" y="0"/>
                    </a:moveTo>
                    <a:lnTo>
                      <a:pt x="1" y="7636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24;p15"/>
              <p:cNvSpPr/>
              <p:nvPr/>
            </p:nvSpPr>
            <p:spPr>
              <a:xfrm>
                <a:off x="1466909" y="2983689"/>
                <a:ext cx="21" cy="54904"/>
              </a:xfrm>
              <a:custGeom>
                <a:avLst/>
                <a:gdLst/>
                <a:ahLst/>
                <a:cxnLst/>
                <a:rect l="l" t="t" r="r" b="b"/>
                <a:pathLst>
                  <a:path w="1" h="2663" fill="none" extrusionOk="0">
                    <a:moveTo>
                      <a:pt x="1" y="1"/>
                    </a:moveTo>
                    <a:lnTo>
                      <a:pt x="1" y="2662"/>
                    </a:lnTo>
                  </a:path>
                </a:pathLst>
              </a:custGeom>
              <a:noFill/>
              <a:ln w="23625" cap="rnd" cmpd="sng">
                <a:solidFill>
                  <a:schemeClr val="accent3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2" name="Google Shape;225;p15"/>
            <p:cNvSpPr/>
            <p:nvPr/>
          </p:nvSpPr>
          <p:spPr>
            <a:xfrm>
              <a:off x="2897110" y="1017082"/>
              <a:ext cx="90343" cy="90343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226;p15"/>
            <p:cNvSpPr/>
            <p:nvPr/>
          </p:nvSpPr>
          <p:spPr>
            <a:xfrm>
              <a:off x="1125181" y="1473122"/>
              <a:ext cx="90300" cy="9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227;p15"/>
            <p:cNvSpPr/>
            <p:nvPr/>
          </p:nvSpPr>
          <p:spPr>
            <a:xfrm>
              <a:off x="790781" y="3096605"/>
              <a:ext cx="90300" cy="90300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228;p15"/>
            <p:cNvSpPr/>
            <p:nvPr/>
          </p:nvSpPr>
          <p:spPr>
            <a:xfrm>
              <a:off x="4107158" y="1563464"/>
              <a:ext cx="90343" cy="90343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229;p15"/>
            <p:cNvSpPr/>
            <p:nvPr/>
          </p:nvSpPr>
          <p:spPr>
            <a:xfrm>
              <a:off x="4739527" y="2628883"/>
              <a:ext cx="90343" cy="90343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230;p15"/>
            <p:cNvSpPr/>
            <p:nvPr/>
          </p:nvSpPr>
          <p:spPr>
            <a:xfrm>
              <a:off x="3998124" y="4018260"/>
              <a:ext cx="90343" cy="90343"/>
            </a:xfrm>
            <a:prstGeom prst="ellipse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Управляющая кнопка: домой 294">
            <a:hlinkClick r:id="rId3" action="ppaction://hlinksldjump" highlightClick="1"/>
          </p:cNvPr>
          <p:cNvSpPr/>
          <p:nvPr/>
        </p:nvSpPr>
        <p:spPr>
          <a:xfrm>
            <a:off x="7380312" y="195486"/>
            <a:ext cx="432048" cy="36004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0"/>
      <p:bldP spid="24" grpId="0"/>
      <p:bldP spid="295" grpId="0" animBg="1"/>
    </p:bldLst>
  </p:timing>
</p:sld>
</file>

<file path=ppt/theme/theme1.xml><?xml version="1.0" encoding="utf-8"?>
<a:theme xmlns:a="http://schemas.openxmlformats.org/drawingml/2006/main" name="New Technologies Consulting by Slidesgo">
  <a:themeElements>
    <a:clrScheme name="Simple Light">
      <a:dk1>
        <a:srgbClr val="FFFFFF"/>
      </a:dk1>
      <a:lt1>
        <a:srgbClr val="2F3B42"/>
      </a:lt1>
      <a:dk2>
        <a:srgbClr val="CE90F7"/>
      </a:dk2>
      <a:lt2>
        <a:srgbClr val="00FFFF"/>
      </a:lt2>
      <a:accent1>
        <a:srgbClr val="FD7FFD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809</Words>
  <Application>Microsoft Office PowerPoint</Application>
  <PresentationFormat>Экран (16:9)</PresentationFormat>
  <Paragraphs>92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Share Tech Mono</vt:lpstr>
      <vt:lpstr>Arial Narrow</vt:lpstr>
      <vt:lpstr>Open Sans</vt:lpstr>
      <vt:lpstr>Roboto Condensed Light</vt:lpstr>
      <vt:lpstr>New Technologies Consulting by Slidesgo</vt:lpstr>
      <vt:lpstr>что такое информационное общество?</vt:lpstr>
      <vt:lpstr>ОГЛАВЛЕНИЕ</vt:lpstr>
      <vt:lpstr>Введение. Исторические факты</vt:lpstr>
      <vt:lpstr>Введение. Исторические факты</vt:lpstr>
      <vt:lpstr>Введение. Исторические факты</vt:lpstr>
      <vt:lpstr>Понятие информационного общества</vt:lpstr>
      <vt:lpstr>Взгляд ученых</vt:lpstr>
      <vt:lpstr>Информатизация</vt:lpstr>
      <vt:lpstr>Признаки информатизации</vt:lpstr>
      <vt:lpstr>Аспекты современного информационного общества</vt:lpstr>
      <vt:lpstr>Негативные последствия информатизации</vt:lpstr>
      <vt:lpstr>Представители информационного общества</vt:lpstr>
      <vt:lpstr>Слайд 13</vt:lpstr>
      <vt:lpstr>Информационное общество в России</vt:lpstr>
      <vt:lpstr>Требование к обществу при информатизации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что такое информационное общество?</dc:title>
  <cp:lastModifiedBy>Sanok71</cp:lastModifiedBy>
  <cp:revision>39</cp:revision>
  <dcterms:modified xsi:type="dcterms:W3CDTF">2024-10-16T23:18:14Z</dcterms:modified>
</cp:coreProperties>
</file>